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84" r:id="rId2"/>
    <p:sldId id="286" r:id="rId3"/>
    <p:sldId id="296" r:id="rId4"/>
    <p:sldId id="293" r:id="rId5"/>
    <p:sldId id="294" r:id="rId6"/>
    <p:sldId id="298" r:id="rId7"/>
    <p:sldId id="301" r:id="rId8"/>
    <p:sldId id="305" r:id="rId9"/>
    <p:sldId id="306" r:id="rId10"/>
    <p:sldId id="372" r:id="rId11"/>
    <p:sldId id="373" r:id="rId12"/>
    <p:sldId id="309" r:id="rId13"/>
    <p:sldId id="310" r:id="rId14"/>
    <p:sldId id="311" r:id="rId15"/>
    <p:sldId id="315" r:id="rId16"/>
    <p:sldId id="303" r:id="rId17"/>
    <p:sldId id="318" r:id="rId18"/>
    <p:sldId id="319" r:id="rId19"/>
    <p:sldId id="321" r:id="rId20"/>
    <p:sldId id="323" r:id="rId21"/>
    <p:sldId id="325" r:id="rId22"/>
    <p:sldId id="322" r:id="rId23"/>
    <p:sldId id="326" r:id="rId24"/>
    <p:sldId id="331" r:id="rId25"/>
    <p:sldId id="375" r:id="rId26"/>
    <p:sldId id="333" r:id="rId27"/>
    <p:sldId id="337" r:id="rId28"/>
    <p:sldId id="338" r:id="rId29"/>
    <p:sldId id="329" r:id="rId30"/>
    <p:sldId id="339" r:id="rId31"/>
    <p:sldId id="340" r:id="rId32"/>
    <p:sldId id="341" r:id="rId33"/>
    <p:sldId id="374" r:id="rId34"/>
    <p:sldId id="377" r:id="rId35"/>
    <p:sldId id="346" r:id="rId36"/>
    <p:sldId id="347" r:id="rId37"/>
    <p:sldId id="350" r:id="rId38"/>
    <p:sldId id="356" r:id="rId39"/>
    <p:sldId id="357" r:id="rId40"/>
    <p:sldId id="378" r:id="rId41"/>
    <p:sldId id="364" r:id="rId42"/>
    <p:sldId id="366" r:id="rId43"/>
    <p:sldId id="367" r:id="rId44"/>
    <p:sldId id="368" r:id="rId45"/>
    <p:sldId id="36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FF"/>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755" autoAdjust="0"/>
  </p:normalViewPr>
  <p:slideViewPr>
    <p:cSldViewPr snapToGrid="0">
      <p:cViewPr varScale="1">
        <p:scale>
          <a:sx n="62" d="100"/>
          <a:sy n="62" d="100"/>
        </p:scale>
        <p:origin x="2472"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pher Huffman" userId="8a82a221-89c2-443a-9aef-0022e6694aee" providerId="ADAL" clId="{CE1BA32E-D88B-4122-9C99-B72B9B469750}"/>
    <pc:docChg chg="undo custSel modSld">
      <pc:chgData name="Kristopher Huffman" userId="8a82a221-89c2-443a-9aef-0022e6694aee" providerId="ADAL" clId="{CE1BA32E-D88B-4122-9C99-B72B9B469750}" dt="2023-01-12T20:17:51.682" v="1787" actId="20577"/>
      <pc:docMkLst>
        <pc:docMk/>
      </pc:docMkLst>
      <pc:sldChg chg="modSp mod modNotesTx">
        <pc:chgData name="Kristopher Huffman" userId="8a82a221-89c2-443a-9aef-0022e6694aee" providerId="ADAL" clId="{CE1BA32E-D88B-4122-9C99-B72B9B469750}" dt="2023-01-12T20:17:51.682" v="1787" actId="20577"/>
        <pc:sldMkLst>
          <pc:docMk/>
          <pc:sldMk cId="220957800" sldId="284"/>
        </pc:sldMkLst>
        <pc:spChg chg="mod">
          <ac:chgData name="Kristopher Huffman" userId="8a82a221-89c2-443a-9aef-0022e6694aee" providerId="ADAL" clId="{CE1BA32E-D88B-4122-9C99-B72B9B469750}" dt="2023-01-12T20:17:51.682" v="1787" actId="20577"/>
          <ac:spMkLst>
            <pc:docMk/>
            <pc:sldMk cId="220957800" sldId="284"/>
            <ac:spMk id="2" creationId="{00000000-0000-0000-0000-000000000000}"/>
          </ac:spMkLst>
        </pc:spChg>
      </pc:sldChg>
      <pc:sldChg chg="modNotesTx">
        <pc:chgData name="Kristopher Huffman" userId="8a82a221-89c2-443a-9aef-0022e6694aee" providerId="ADAL" clId="{CE1BA32E-D88B-4122-9C99-B72B9B469750}" dt="2023-01-12T17:21:50.882" v="294" actId="403"/>
        <pc:sldMkLst>
          <pc:docMk/>
          <pc:sldMk cId="2062517031" sldId="286"/>
        </pc:sldMkLst>
      </pc:sldChg>
      <pc:sldChg chg="modNotesTx">
        <pc:chgData name="Kristopher Huffman" userId="8a82a221-89c2-443a-9aef-0022e6694aee" providerId="ADAL" clId="{CE1BA32E-D88B-4122-9C99-B72B9B469750}" dt="2023-01-12T17:24:02.241" v="429" actId="403"/>
        <pc:sldMkLst>
          <pc:docMk/>
          <pc:sldMk cId="369924040" sldId="293"/>
        </pc:sldMkLst>
      </pc:sldChg>
      <pc:sldChg chg="modNotesTx">
        <pc:chgData name="Kristopher Huffman" userId="8a82a221-89c2-443a-9aef-0022e6694aee" providerId="ADAL" clId="{CE1BA32E-D88B-4122-9C99-B72B9B469750}" dt="2023-01-12T17:24:39.682" v="442" actId="20577"/>
        <pc:sldMkLst>
          <pc:docMk/>
          <pc:sldMk cId="1515674504" sldId="294"/>
        </pc:sldMkLst>
      </pc:sldChg>
      <pc:sldChg chg="modNotesTx">
        <pc:chgData name="Kristopher Huffman" userId="8a82a221-89c2-443a-9aef-0022e6694aee" providerId="ADAL" clId="{CE1BA32E-D88B-4122-9C99-B72B9B469750}" dt="2023-01-12T19:47:19.095" v="1772" actId="33524"/>
        <pc:sldMkLst>
          <pc:docMk/>
          <pc:sldMk cId="2796212253" sldId="296"/>
        </pc:sldMkLst>
      </pc:sldChg>
      <pc:sldChg chg="addSp delSp mod addAnim delAnim modNotesTx">
        <pc:chgData name="Kristopher Huffman" userId="8a82a221-89c2-443a-9aef-0022e6694aee" providerId="ADAL" clId="{CE1BA32E-D88B-4122-9C99-B72B9B469750}" dt="2023-01-12T17:37:35.181" v="471" actId="478"/>
        <pc:sldMkLst>
          <pc:docMk/>
          <pc:sldMk cId="3420915329" sldId="298"/>
        </pc:sldMkLst>
        <pc:spChg chg="add del">
          <ac:chgData name="Kristopher Huffman" userId="8a82a221-89c2-443a-9aef-0022e6694aee" providerId="ADAL" clId="{CE1BA32E-D88B-4122-9C99-B72B9B469750}" dt="2023-01-12T17:37:35.181" v="471" actId="478"/>
          <ac:spMkLst>
            <pc:docMk/>
            <pc:sldMk cId="3420915329" sldId="298"/>
            <ac:spMk id="4" creationId="{76B3C498-5D9A-7124-F64C-D05D1760BB33}"/>
          </ac:spMkLst>
        </pc:spChg>
      </pc:sldChg>
      <pc:sldChg chg="modNotesTx">
        <pc:chgData name="Kristopher Huffman" userId="8a82a221-89c2-443a-9aef-0022e6694aee" providerId="ADAL" clId="{CE1BA32E-D88B-4122-9C99-B72B9B469750}" dt="2023-01-12T17:38:08.195" v="484" actId="20577"/>
        <pc:sldMkLst>
          <pc:docMk/>
          <pc:sldMk cId="3082240332" sldId="301"/>
        </pc:sldMkLst>
      </pc:sldChg>
      <pc:sldChg chg="modNotesTx">
        <pc:chgData name="Kristopher Huffman" userId="8a82a221-89c2-443a-9aef-0022e6694aee" providerId="ADAL" clId="{CE1BA32E-D88B-4122-9C99-B72B9B469750}" dt="2023-01-12T17:43:52.718" v="595" actId="20577"/>
        <pc:sldMkLst>
          <pc:docMk/>
          <pc:sldMk cId="2266105857" sldId="303"/>
        </pc:sldMkLst>
      </pc:sldChg>
      <pc:sldChg chg="modNotesTx">
        <pc:chgData name="Kristopher Huffman" userId="8a82a221-89c2-443a-9aef-0022e6694aee" providerId="ADAL" clId="{CE1BA32E-D88B-4122-9C99-B72B9B469750}" dt="2023-01-12T17:38:55.060" v="491" actId="20577"/>
        <pc:sldMkLst>
          <pc:docMk/>
          <pc:sldMk cId="2851552710" sldId="305"/>
        </pc:sldMkLst>
      </pc:sldChg>
      <pc:sldChg chg="modNotesTx">
        <pc:chgData name="Kristopher Huffman" userId="8a82a221-89c2-443a-9aef-0022e6694aee" providerId="ADAL" clId="{CE1BA32E-D88B-4122-9C99-B72B9B469750}" dt="2023-01-12T17:39:12.827" v="497" actId="20577"/>
        <pc:sldMkLst>
          <pc:docMk/>
          <pc:sldMk cId="610169970" sldId="306"/>
        </pc:sldMkLst>
      </pc:sldChg>
      <pc:sldChg chg="modNotesTx">
        <pc:chgData name="Kristopher Huffman" userId="8a82a221-89c2-443a-9aef-0022e6694aee" providerId="ADAL" clId="{CE1BA32E-D88B-4122-9C99-B72B9B469750}" dt="2023-01-12T17:41:58.444" v="541" actId="20577"/>
        <pc:sldMkLst>
          <pc:docMk/>
          <pc:sldMk cId="1496713055" sldId="309"/>
        </pc:sldMkLst>
      </pc:sldChg>
      <pc:sldChg chg="modNotesTx">
        <pc:chgData name="Kristopher Huffman" userId="8a82a221-89c2-443a-9aef-0022e6694aee" providerId="ADAL" clId="{CE1BA32E-D88B-4122-9C99-B72B9B469750}" dt="2023-01-12T17:42:44.615" v="562" actId="20577"/>
        <pc:sldMkLst>
          <pc:docMk/>
          <pc:sldMk cId="3830624927" sldId="310"/>
        </pc:sldMkLst>
      </pc:sldChg>
      <pc:sldChg chg="modNotesTx">
        <pc:chgData name="Kristopher Huffman" userId="8a82a221-89c2-443a-9aef-0022e6694aee" providerId="ADAL" clId="{CE1BA32E-D88B-4122-9C99-B72B9B469750}" dt="2023-01-12T17:43:16.459" v="578" actId="20577"/>
        <pc:sldMkLst>
          <pc:docMk/>
          <pc:sldMk cId="2974190098" sldId="311"/>
        </pc:sldMkLst>
      </pc:sldChg>
      <pc:sldChg chg="modNotesTx">
        <pc:chgData name="Kristopher Huffman" userId="8a82a221-89c2-443a-9aef-0022e6694aee" providerId="ADAL" clId="{CE1BA32E-D88B-4122-9C99-B72B9B469750}" dt="2023-01-12T17:43:32.420" v="586" actId="20577"/>
        <pc:sldMkLst>
          <pc:docMk/>
          <pc:sldMk cId="2833486733" sldId="315"/>
        </pc:sldMkLst>
      </pc:sldChg>
      <pc:sldChg chg="modNotesTx">
        <pc:chgData name="Kristopher Huffman" userId="8a82a221-89c2-443a-9aef-0022e6694aee" providerId="ADAL" clId="{CE1BA32E-D88B-4122-9C99-B72B9B469750}" dt="2023-01-12T17:44:22.782" v="603" actId="20577"/>
        <pc:sldMkLst>
          <pc:docMk/>
          <pc:sldMk cId="4165710844" sldId="318"/>
        </pc:sldMkLst>
      </pc:sldChg>
      <pc:sldChg chg="modNotesTx">
        <pc:chgData name="Kristopher Huffman" userId="8a82a221-89c2-443a-9aef-0022e6694aee" providerId="ADAL" clId="{CE1BA32E-D88B-4122-9C99-B72B9B469750}" dt="2023-01-12T17:44:31.067" v="609" actId="20577"/>
        <pc:sldMkLst>
          <pc:docMk/>
          <pc:sldMk cId="636381411" sldId="319"/>
        </pc:sldMkLst>
      </pc:sldChg>
      <pc:sldChg chg="modNotesTx">
        <pc:chgData name="Kristopher Huffman" userId="8a82a221-89c2-443a-9aef-0022e6694aee" providerId="ADAL" clId="{CE1BA32E-D88B-4122-9C99-B72B9B469750}" dt="2023-01-12T17:45:19.300" v="631" actId="20577"/>
        <pc:sldMkLst>
          <pc:docMk/>
          <pc:sldMk cId="1807888621" sldId="321"/>
        </pc:sldMkLst>
      </pc:sldChg>
      <pc:sldChg chg="modNotesTx">
        <pc:chgData name="Kristopher Huffman" userId="8a82a221-89c2-443a-9aef-0022e6694aee" providerId="ADAL" clId="{CE1BA32E-D88B-4122-9C99-B72B9B469750}" dt="2023-01-12T17:49:58.359" v="801" actId="20577"/>
        <pc:sldMkLst>
          <pc:docMk/>
          <pc:sldMk cId="1868242042" sldId="322"/>
        </pc:sldMkLst>
      </pc:sldChg>
      <pc:sldChg chg="modNotesTx">
        <pc:chgData name="Kristopher Huffman" userId="8a82a221-89c2-443a-9aef-0022e6694aee" providerId="ADAL" clId="{CE1BA32E-D88B-4122-9C99-B72B9B469750}" dt="2023-01-12T17:46:55.227" v="703" actId="20577"/>
        <pc:sldMkLst>
          <pc:docMk/>
          <pc:sldMk cId="512360426" sldId="323"/>
        </pc:sldMkLst>
      </pc:sldChg>
      <pc:sldChg chg="modNotesTx">
        <pc:chgData name="Kristopher Huffman" userId="8a82a221-89c2-443a-9aef-0022e6694aee" providerId="ADAL" clId="{CE1BA32E-D88B-4122-9C99-B72B9B469750}" dt="2023-01-12T17:49:29.365" v="794" actId="20577"/>
        <pc:sldMkLst>
          <pc:docMk/>
          <pc:sldMk cId="1068150171" sldId="325"/>
        </pc:sldMkLst>
      </pc:sldChg>
      <pc:sldChg chg="modNotesTx">
        <pc:chgData name="Kristopher Huffman" userId="8a82a221-89c2-443a-9aef-0022e6694aee" providerId="ADAL" clId="{CE1BA32E-D88B-4122-9C99-B72B9B469750}" dt="2023-01-12T17:50:17.329" v="812" actId="20577"/>
        <pc:sldMkLst>
          <pc:docMk/>
          <pc:sldMk cId="3526695553" sldId="326"/>
        </pc:sldMkLst>
      </pc:sldChg>
      <pc:sldChg chg="modNotesTx">
        <pc:chgData name="Kristopher Huffman" userId="8a82a221-89c2-443a-9aef-0022e6694aee" providerId="ADAL" clId="{CE1BA32E-D88B-4122-9C99-B72B9B469750}" dt="2023-01-12T18:57:39.528" v="1039" actId="20577"/>
        <pc:sldMkLst>
          <pc:docMk/>
          <pc:sldMk cId="3082180410" sldId="329"/>
        </pc:sldMkLst>
      </pc:sldChg>
      <pc:sldChg chg="modNotesTx">
        <pc:chgData name="Kristopher Huffman" userId="8a82a221-89c2-443a-9aef-0022e6694aee" providerId="ADAL" clId="{CE1BA32E-D88B-4122-9C99-B72B9B469750}" dt="2023-01-12T17:51:12.624" v="828" actId="20577"/>
        <pc:sldMkLst>
          <pc:docMk/>
          <pc:sldMk cId="3600714815" sldId="331"/>
        </pc:sldMkLst>
      </pc:sldChg>
      <pc:sldChg chg="modNotesTx">
        <pc:chgData name="Kristopher Huffman" userId="8a82a221-89c2-443a-9aef-0022e6694aee" providerId="ADAL" clId="{CE1BA32E-D88B-4122-9C99-B72B9B469750}" dt="2023-01-12T17:53:32.938" v="899" actId="20577"/>
        <pc:sldMkLst>
          <pc:docMk/>
          <pc:sldMk cId="3930360946" sldId="333"/>
        </pc:sldMkLst>
      </pc:sldChg>
      <pc:sldChg chg="modNotesTx">
        <pc:chgData name="Kristopher Huffman" userId="8a82a221-89c2-443a-9aef-0022e6694aee" providerId="ADAL" clId="{CE1BA32E-D88B-4122-9C99-B72B9B469750}" dt="2023-01-12T17:54:50.690" v="948" actId="20577"/>
        <pc:sldMkLst>
          <pc:docMk/>
          <pc:sldMk cId="62405296" sldId="337"/>
        </pc:sldMkLst>
      </pc:sldChg>
      <pc:sldChg chg="modNotesTx">
        <pc:chgData name="Kristopher Huffman" userId="8a82a221-89c2-443a-9aef-0022e6694aee" providerId="ADAL" clId="{CE1BA32E-D88B-4122-9C99-B72B9B469750}" dt="2023-01-12T17:55:51.494" v="957" actId="20577"/>
        <pc:sldMkLst>
          <pc:docMk/>
          <pc:sldMk cId="3871420292" sldId="338"/>
        </pc:sldMkLst>
      </pc:sldChg>
      <pc:sldChg chg="modNotesTx">
        <pc:chgData name="Kristopher Huffman" userId="8a82a221-89c2-443a-9aef-0022e6694aee" providerId="ADAL" clId="{CE1BA32E-D88B-4122-9C99-B72B9B469750}" dt="2023-01-12T19:31:09.275" v="1402" actId="20577"/>
        <pc:sldMkLst>
          <pc:docMk/>
          <pc:sldMk cId="2805681636" sldId="339"/>
        </pc:sldMkLst>
      </pc:sldChg>
      <pc:sldChg chg="modNotesTx">
        <pc:chgData name="Kristopher Huffman" userId="8a82a221-89c2-443a-9aef-0022e6694aee" providerId="ADAL" clId="{CE1BA32E-D88B-4122-9C99-B72B9B469750}" dt="2023-01-12T19:32:04.890" v="1416" actId="20577"/>
        <pc:sldMkLst>
          <pc:docMk/>
          <pc:sldMk cId="2016088016" sldId="340"/>
        </pc:sldMkLst>
      </pc:sldChg>
      <pc:sldChg chg="modNotesTx">
        <pc:chgData name="Kristopher Huffman" userId="8a82a221-89c2-443a-9aef-0022e6694aee" providerId="ADAL" clId="{CE1BA32E-D88B-4122-9C99-B72B9B469750}" dt="2023-01-12T19:32:19.232" v="1421" actId="20577"/>
        <pc:sldMkLst>
          <pc:docMk/>
          <pc:sldMk cId="4106970329" sldId="341"/>
        </pc:sldMkLst>
      </pc:sldChg>
      <pc:sldChg chg="modNotesTx">
        <pc:chgData name="Kristopher Huffman" userId="8a82a221-89c2-443a-9aef-0022e6694aee" providerId="ADAL" clId="{CE1BA32E-D88B-4122-9C99-B72B9B469750}" dt="2023-01-12T19:36:04.713" v="1516" actId="20577"/>
        <pc:sldMkLst>
          <pc:docMk/>
          <pc:sldMk cId="289470243" sldId="346"/>
        </pc:sldMkLst>
      </pc:sldChg>
      <pc:sldChg chg="modNotesTx">
        <pc:chgData name="Kristopher Huffman" userId="8a82a221-89c2-443a-9aef-0022e6694aee" providerId="ADAL" clId="{CE1BA32E-D88B-4122-9C99-B72B9B469750}" dt="2023-01-12T19:36:43.841" v="1531" actId="20577"/>
        <pc:sldMkLst>
          <pc:docMk/>
          <pc:sldMk cId="612537105" sldId="347"/>
        </pc:sldMkLst>
      </pc:sldChg>
      <pc:sldChg chg="modNotesTx">
        <pc:chgData name="Kristopher Huffman" userId="8a82a221-89c2-443a-9aef-0022e6694aee" providerId="ADAL" clId="{CE1BA32E-D88B-4122-9C99-B72B9B469750}" dt="2023-01-12T19:37:19.325" v="1549" actId="20577"/>
        <pc:sldMkLst>
          <pc:docMk/>
          <pc:sldMk cId="170759853" sldId="350"/>
        </pc:sldMkLst>
      </pc:sldChg>
      <pc:sldChg chg="modNotesTx">
        <pc:chgData name="Kristopher Huffman" userId="8a82a221-89c2-443a-9aef-0022e6694aee" providerId="ADAL" clId="{CE1BA32E-D88B-4122-9C99-B72B9B469750}" dt="2023-01-12T19:37:30.665" v="1552" actId="20577"/>
        <pc:sldMkLst>
          <pc:docMk/>
          <pc:sldMk cId="3710611042" sldId="356"/>
        </pc:sldMkLst>
      </pc:sldChg>
      <pc:sldChg chg="modNotesTx">
        <pc:chgData name="Kristopher Huffman" userId="8a82a221-89c2-443a-9aef-0022e6694aee" providerId="ADAL" clId="{CE1BA32E-D88B-4122-9C99-B72B9B469750}" dt="2023-01-12T19:37:57.013" v="1555" actId="20577"/>
        <pc:sldMkLst>
          <pc:docMk/>
          <pc:sldMk cId="3087626466" sldId="357"/>
        </pc:sldMkLst>
      </pc:sldChg>
      <pc:sldChg chg="modNotesTx">
        <pc:chgData name="Kristopher Huffman" userId="8a82a221-89c2-443a-9aef-0022e6694aee" providerId="ADAL" clId="{CE1BA32E-D88B-4122-9C99-B72B9B469750}" dt="2023-01-12T19:45:26.532" v="1728" actId="113"/>
        <pc:sldMkLst>
          <pc:docMk/>
          <pc:sldMk cId="4130259679" sldId="361"/>
        </pc:sldMkLst>
      </pc:sldChg>
      <pc:sldChg chg="modNotesTx">
        <pc:chgData name="Kristopher Huffman" userId="8a82a221-89c2-443a-9aef-0022e6694aee" providerId="ADAL" clId="{CE1BA32E-D88B-4122-9C99-B72B9B469750}" dt="2023-01-12T19:39:33.473" v="1586" actId="20577"/>
        <pc:sldMkLst>
          <pc:docMk/>
          <pc:sldMk cId="1849059303" sldId="364"/>
        </pc:sldMkLst>
      </pc:sldChg>
      <pc:sldChg chg="modNotesTx">
        <pc:chgData name="Kristopher Huffman" userId="8a82a221-89c2-443a-9aef-0022e6694aee" providerId="ADAL" clId="{CE1BA32E-D88B-4122-9C99-B72B9B469750}" dt="2023-01-12T19:39:55.020" v="1594" actId="20577"/>
        <pc:sldMkLst>
          <pc:docMk/>
          <pc:sldMk cId="3111476119" sldId="366"/>
        </pc:sldMkLst>
      </pc:sldChg>
      <pc:sldChg chg="modNotesTx">
        <pc:chgData name="Kristopher Huffman" userId="8a82a221-89c2-443a-9aef-0022e6694aee" providerId="ADAL" clId="{CE1BA32E-D88B-4122-9C99-B72B9B469750}" dt="2023-01-12T19:41:16.964" v="1642" actId="20577"/>
        <pc:sldMkLst>
          <pc:docMk/>
          <pc:sldMk cId="1444407191" sldId="367"/>
        </pc:sldMkLst>
      </pc:sldChg>
      <pc:sldChg chg="modNotesTx">
        <pc:chgData name="Kristopher Huffman" userId="8a82a221-89c2-443a-9aef-0022e6694aee" providerId="ADAL" clId="{CE1BA32E-D88B-4122-9C99-B72B9B469750}" dt="2023-01-12T19:42:45.182" v="1671" actId="20577"/>
        <pc:sldMkLst>
          <pc:docMk/>
          <pc:sldMk cId="3598448837" sldId="368"/>
        </pc:sldMkLst>
      </pc:sldChg>
      <pc:sldChg chg="modNotesTx">
        <pc:chgData name="Kristopher Huffman" userId="8a82a221-89c2-443a-9aef-0022e6694aee" providerId="ADAL" clId="{CE1BA32E-D88B-4122-9C99-B72B9B469750}" dt="2023-01-12T17:39:26.973" v="504" actId="20577"/>
        <pc:sldMkLst>
          <pc:docMk/>
          <pc:sldMk cId="145599112" sldId="372"/>
        </pc:sldMkLst>
      </pc:sldChg>
      <pc:sldChg chg="modNotesTx">
        <pc:chgData name="Kristopher Huffman" userId="8a82a221-89c2-443a-9aef-0022e6694aee" providerId="ADAL" clId="{CE1BA32E-D88B-4122-9C99-B72B9B469750}" dt="2023-01-12T17:41:03.307" v="518" actId="20577"/>
        <pc:sldMkLst>
          <pc:docMk/>
          <pc:sldMk cId="2395276893" sldId="373"/>
        </pc:sldMkLst>
      </pc:sldChg>
      <pc:sldChg chg="modNotesTx">
        <pc:chgData name="Kristopher Huffman" userId="8a82a221-89c2-443a-9aef-0022e6694aee" providerId="ADAL" clId="{CE1BA32E-D88B-4122-9C99-B72B9B469750}" dt="2023-01-12T19:32:38.400" v="1429" actId="20577"/>
        <pc:sldMkLst>
          <pc:docMk/>
          <pc:sldMk cId="904225059" sldId="374"/>
        </pc:sldMkLst>
      </pc:sldChg>
      <pc:sldChg chg="modNotesTx">
        <pc:chgData name="Kristopher Huffman" userId="8a82a221-89c2-443a-9aef-0022e6694aee" providerId="ADAL" clId="{CE1BA32E-D88B-4122-9C99-B72B9B469750}" dt="2023-01-12T17:52:24.199" v="856" actId="20577"/>
        <pc:sldMkLst>
          <pc:docMk/>
          <pc:sldMk cId="108906356" sldId="375"/>
        </pc:sldMkLst>
      </pc:sldChg>
      <pc:sldChg chg="modNotesTx">
        <pc:chgData name="Kristopher Huffman" userId="8a82a221-89c2-443a-9aef-0022e6694aee" providerId="ADAL" clId="{CE1BA32E-D88B-4122-9C99-B72B9B469750}" dt="2023-01-12T19:35:03.227" v="1490" actId="20577"/>
        <pc:sldMkLst>
          <pc:docMk/>
          <pc:sldMk cId="2438232663" sldId="377"/>
        </pc:sldMkLst>
      </pc:sldChg>
      <pc:sldChg chg="modNotesTx">
        <pc:chgData name="Kristopher Huffman" userId="8a82a221-89c2-443a-9aef-0022e6694aee" providerId="ADAL" clId="{CE1BA32E-D88B-4122-9C99-B72B9B469750}" dt="2023-01-12T19:38:27.740" v="1559" actId="20577"/>
        <pc:sldMkLst>
          <pc:docMk/>
          <pc:sldMk cId="663595252" sldId="378"/>
        </pc:sldMkLst>
      </pc:sldChg>
    </pc:docChg>
  </pc:docChgLst>
  <pc:docChgLst>
    <pc:chgData name="Kristopher Huffman" userId="8a82a221-89c2-443a-9aef-0022e6694aee" providerId="ADAL" clId="{522B0164-7367-46FB-A3A0-CBF0D8750D42}"/>
    <pc:docChg chg="undo redo custSel addSld delSld modSld sldOrd">
      <pc:chgData name="Kristopher Huffman" userId="8a82a221-89c2-443a-9aef-0022e6694aee" providerId="ADAL" clId="{522B0164-7367-46FB-A3A0-CBF0D8750D42}" dt="2022-05-23T14:57:11.022" v="111023" actId="2696"/>
      <pc:docMkLst>
        <pc:docMk/>
      </pc:docMkLst>
      <pc:sldChg chg="modSp mod modNotesTx">
        <pc:chgData name="Kristopher Huffman" userId="8a82a221-89c2-443a-9aef-0022e6694aee" providerId="ADAL" clId="{522B0164-7367-46FB-A3A0-CBF0D8750D42}" dt="2022-05-23T00:54:56.070" v="110546" actId="20577"/>
        <pc:sldMkLst>
          <pc:docMk/>
          <pc:sldMk cId="220957800" sldId="284"/>
        </pc:sldMkLst>
        <pc:spChg chg="mod">
          <ac:chgData name="Kristopher Huffman" userId="8a82a221-89c2-443a-9aef-0022e6694aee" providerId="ADAL" clId="{522B0164-7367-46FB-A3A0-CBF0D8750D42}" dt="2022-05-17T13:15:18.366" v="42061" actId="1036"/>
          <ac:spMkLst>
            <pc:docMk/>
            <pc:sldMk cId="220957800" sldId="284"/>
            <ac:spMk id="2" creationId="{00000000-0000-0000-0000-000000000000}"/>
          </ac:spMkLst>
        </pc:spChg>
      </pc:sldChg>
      <pc:sldChg chg="addSp delSp modSp mod modAnim modNotesTx">
        <pc:chgData name="Kristopher Huffman" userId="8a82a221-89c2-443a-9aef-0022e6694aee" providerId="ADAL" clId="{522B0164-7367-46FB-A3A0-CBF0D8750D42}" dt="2022-05-22T05:02:30.651" v="108013" actId="404"/>
        <pc:sldMkLst>
          <pc:docMk/>
          <pc:sldMk cId="2062517031" sldId="286"/>
        </pc:sldMkLst>
        <pc:spChg chg="mod">
          <ac:chgData name="Kristopher Huffman" userId="8a82a221-89c2-443a-9aef-0022e6694aee" providerId="ADAL" clId="{522B0164-7367-46FB-A3A0-CBF0D8750D42}" dt="2022-05-17T17:51:04.643" v="50097" actId="20577"/>
          <ac:spMkLst>
            <pc:docMk/>
            <pc:sldMk cId="2062517031" sldId="286"/>
            <ac:spMk id="2" creationId="{ACA97864-0A85-487C-892B-2202A7E52F46}"/>
          </ac:spMkLst>
        </pc:spChg>
        <pc:spChg chg="mod">
          <ac:chgData name="Kristopher Huffman" userId="8a82a221-89c2-443a-9aef-0022e6694aee" providerId="ADAL" clId="{522B0164-7367-46FB-A3A0-CBF0D8750D42}" dt="2022-04-24T20:07:11.038" v="2338" actId="207"/>
          <ac:spMkLst>
            <pc:docMk/>
            <pc:sldMk cId="2062517031" sldId="286"/>
            <ac:spMk id="3" creationId="{4DB89FBD-F817-4A60-A4CA-81CC57D672BE}"/>
          </ac:spMkLst>
        </pc:spChg>
        <pc:picChg chg="add del">
          <ac:chgData name="Kristopher Huffman" userId="8a82a221-89c2-443a-9aef-0022e6694aee" providerId="ADAL" clId="{522B0164-7367-46FB-A3A0-CBF0D8750D42}" dt="2022-04-28T20:45:27.719" v="8859"/>
          <ac:picMkLst>
            <pc:docMk/>
            <pc:sldMk cId="2062517031" sldId="286"/>
            <ac:picMk id="4" creationId="{8DD00A7F-0FDA-433C-B77E-EEB372AD5BBA}"/>
          </ac:picMkLst>
        </pc:picChg>
      </pc:sldChg>
      <pc:sldChg chg="addSp delSp modSp new del mod addAnim delAnim modAnim">
        <pc:chgData name="Kristopher Huffman" userId="8a82a221-89c2-443a-9aef-0022e6694aee" providerId="ADAL" clId="{522B0164-7367-46FB-A3A0-CBF0D8750D42}" dt="2022-04-24T19:25:13.222" v="1629" actId="2696"/>
        <pc:sldMkLst>
          <pc:docMk/>
          <pc:sldMk cId="1772376267" sldId="287"/>
        </pc:sldMkLst>
        <pc:spChg chg="del">
          <ac:chgData name="Kristopher Huffman" userId="8a82a221-89c2-443a-9aef-0022e6694aee" providerId="ADAL" clId="{522B0164-7367-46FB-A3A0-CBF0D8750D42}" dt="2022-04-24T16:19:54.976" v="215" actId="478"/>
          <ac:spMkLst>
            <pc:docMk/>
            <pc:sldMk cId="1772376267" sldId="287"/>
            <ac:spMk id="2" creationId="{41B90FD3-ACFD-43A0-A2AC-DD32FF08617C}"/>
          </ac:spMkLst>
        </pc:spChg>
        <pc:spChg chg="mod">
          <ac:chgData name="Kristopher Huffman" userId="8a82a221-89c2-443a-9aef-0022e6694aee" providerId="ADAL" clId="{522B0164-7367-46FB-A3A0-CBF0D8750D42}" dt="2022-04-24T16:19:39.559" v="214" actId="20577"/>
          <ac:spMkLst>
            <pc:docMk/>
            <pc:sldMk cId="1772376267" sldId="287"/>
            <ac:spMk id="3" creationId="{F6C6F9B8-F5F5-4E22-A343-8F9310E12AE4}"/>
          </ac:spMkLst>
        </pc:spChg>
        <pc:spChg chg="add mod">
          <ac:chgData name="Kristopher Huffman" userId="8a82a221-89c2-443a-9aef-0022e6694aee" providerId="ADAL" clId="{522B0164-7367-46FB-A3A0-CBF0D8750D42}" dt="2022-04-24T17:41:44.410" v="686" actId="1076"/>
          <ac:spMkLst>
            <pc:docMk/>
            <pc:sldMk cId="1772376267" sldId="287"/>
            <ac:spMk id="4" creationId="{B59108E3-25B3-4B80-A56D-D0B711F3A076}"/>
          </ac:spMkLst>
        </pc:spChg>
        <pc:spChg chg="mod">
          <ac:chgData name="Kristopher Huffman" userId="8a82a221-89c2-443a-9aef-0022e6694aee" providerId="ADAL" clId="{522B0164-7367-46FB-A3A0-CBF0D8750D42}" dt="2022-04-24T16:19:56.201" v="216"/>
          <ac:spMkLst>
            <pc:docMk/>
            <pc:sldMk cId="1772376267" sldId="287"/>
            <ac:spMk id="7" creationId="{C6FEB333-21D9-43FB-8300-CC80A23EF55C}"/>
          </ac:spMkLst>
        </pc:spChg>
        <pc:spChg chg="add del mod">
          <ac:chgData name="Kristopher Huffman" userId="8a82a221-89c2-443a-9aef-0022e6694aee" providerId="ADAL" clId="{522B0164-7367-46FB-A3A0-CBF0D8750D42}" dt="2022-04-24T17:28:05.814" v="584" actId="478"/>
          <ac:spMkLst>
            <pc:docMk/>
            <pc:sldMk cId="1772376267" sldId="287"/>
            <ac:spMk id="8" creationId="{3EC1E54A-F6D4-41D6-A233-669A9F256C48}"/>
          </ac:spMkLst>
        </pc:spChg>
        <pc:spChg chg="add del mod">
          <ac:chgData name="Kristopher Huffman" userId="8a82a221-89c2-443a-9aef-0022e6694aee" providerId="ADAL" clId="{522B0164-7367-46FB-A3A0-CBF0D8750D42}" dt="2022-04-24T17:28:07.275" v="585" actId="478"/>
          <ac:spMkLst>
            <pc:docMk/>
            <pc:sldMk cId="1772376267" sldId="287"/>
            <ac:spMk id="9" creationId="{DB42B582-2CE6-4C3A-AEEB-84A73B23FB47}"/>
          </ac:spMkLst>
        </pc:spChg>
        <pc:grpChg chg="add del mod">
          <ac:chgData name="Kristopher Huffman" userId="8a82a221-89c2-443a-9aef-0022e6694aee" providerId="ADAL" clId="{522B0164-7367-46FB-A3A0-CBF0D8750D42}" dt="2022-04-24T16:21:35.555" v="217" actId="478"/>
          <ac:grpSpMkLst>
            <pc:docMk/>
            <pc:sldMk cId="1772376267" sldId="287"/>
            <ac:grpSpMk id="5" creationId="{D30F56E8-0602-4F54-B022-242FCFA1DB5D}"/>
          </ac:grpSpMkLst>
        </pc:grpChg>
        <pc:picChg chg="add del mod">
          <ac:chgData name="Kristopher Huffman" userId="8a82a221-89c2-443a-9aef-0022e6694aee" providerId="ADAL" clId="{522B0164-7367-46FB-A3A0-CBF0D8750D42}" dt="2022-04-24T17:07:53.325" v="552" actId="478"/>
          <ac:picMkLst>
            <pc:docMk/>
            <pc:sldMk cId="1772376267" sldId="287"/>
            <ac:picMk id="10" creationId="{F62E9F85-A3B8-4CCB-85DE-AB1DCA338888}"/>
          </ac:picMkLst>
        </pc:picChg>
        <pc:picChg chg="add mod">
          <ac:chgData name="Kristopher Huffman" userId="8a82a221-89c2-443a-9aef-0022e6694aee" providerId="ADAL" clId="{522B0164-7367-46FB-A3A0-CBF0D8750D42}" dt="2022-04-24T17:41:39.929" v="685" actId="1076"/>
          <ac:picMkLst>
            <pc:docMk/>
            <pc:sldMk cId="1772376267" sldId="287"/>
            <ac:picMk id="11" creationId="{9C2C3C30-1B03-45A3-B490-313763533C19}"/>
          </ac:picMkLst>
        </pc:picChg>
        <pc:cxnChg chg="mod">
          <ac:chgData name="Kristopher Huffman" userId="8a82a221-89c2-443a-9aef-0022e6694aee" providerId="ADAL" clId="{522B0164-7367-46FB-A3A0-CBF0D8750D42}" dt="2022-04-24T16:19:56.201" v="216"/>
          <ac:cxnSpMkLst>
            <pc:docMk/>
            <pc:sldMk cId="1772376267" sldId="287"/>
            <ac:cxnSpMk id="6" creationId="{5CDB84A6-08D5-4093-8BF6-89743DCD851C}"/>
          </ac:cxnSpMkLst>
        </pc:cxnChg>
      </pc:sldChg>
      <pc:sldChg chg="addSp delSp modSp new del mod modAnim">
        <pc:chgData name="Kristopher Huffman" userId="8a82a221-89c2-443a-9aef-0022e6694aee" providerId="ADAL" clId="{522B0164-7367-46FB-A3A0-CBF0D8750D42}" dt="2022-04-24T19:25:18.247" v="1633" actId="47"/>
        <pc:sldMkLst>
          <pc:docMk/>
          <pc:sldMk cId="522421528" sldId="288"/>
        </pc:sldMkLst>
        <pc:spChg chg="del">
          <ac:chgData name="Kristopher Huffman" userId="8a82a221-89c2-443a-9aef-0022e6694aee" providerId="ADAL" clId="{522B0164-7367-46FB-A3A0-CBF0D8750D42}" dt="2022-04-24T16:36:07.820" v="229" actId="478"/>
          <ac:spMkLst>
            <pc:docMk/>
            <pc:sldMk cId="522421528" sldId="288"/>
            <ac:spMk id="2" creationId="{4A9EAB4D-CB9A-4F30-91AA-7B869A9B1236}"/>
          </ac:spMkLst>
        </pc:spChg>
        <pc:spChg chg="mod">
          <ac:chgData name="Kristopher Huffman" userId="8a82a221-89c2-443a-9aef-0022e6694aee" providerId="ADAL" clId="{522B0164-7367-46FB-A3A0-CBF0D8750D42}" dt="2022-04-24T16:42:11.065" v="339" actId="20577"/>
          <ac:spMkLst>
            <pc:docMk/>
            <pc:sldMk cId="522421528" sldId="288"/>
            <ac:spMk id="3" creationId="{E564EC10-E21A-485B-911C-5721467D8E79}"/>
          </ac:spMkLst>
        </pc:spChg>
        <pc:spChg chg="add mod">
          <ac:chgData name="Kristopher Huffman" userId="8a82a221-89c2-443a-9aef-0022e6694aee" providerId="ADAL" clId="{522B0164-7367-46FB-A3A0-CBF0D8750D42}" dt="2022-04-24T16:41:13.990" v="316" actId="20577"/>
          <ac:spMkLst>
            <pc:docMk/>
            <pc:sldMk cId="522421528" sldId="288"/>
            <ac:spMk id="6" creationId="{87E5819F-BCF9-4ED4-9270-5DD6E2932C26}"/>
          </ac:spMkLst>
        </pc:spChg>
        <pc:picChg chg="add mod">
          <ac:chgData name="Kristopher Huffman" userId="8a82a221-89c2-443a-9aef-0022e6694aee" providerId="ADAL" clId="{522B0164-7367-46FB-A3A0-CBF0D8750D42}" dt="2022-04-24T16:49:33.315" v="372" actId="14100"/>
          <ac:picMkLst>
            <pc:docMk/>
            <pc:sldMk cId="522421528" sldId="288"/>
            <ac:picMk id="5" creationId="{16771F07-8694-4CFB-BC02-9606FEC60CAA}"/>
          </ac:picMkLst>
        </pc:picChg>
      </pc:sldChg>
      <pc:sldChg chg="addSp delSp modSp add del mod delAnim modAnim">
        <pc:chgData name="Kristopher Huffman" userId="8a82a221-89c2-443a-9aef-0022e6694aee" providerId="ADAL" clId="{522B0164-7367-46FB-A3A0-CBF0D8750D42}" dt="2022-04-24T19:25:18.830" v="1634" actId="47"/>
        <pc:sldMkLst>
          <pc:docMk/>
          <pc:sldMk cId="4276629619" sldId="289"/>
        </pc:sldMkLst>
        <pc:spChg chg="del">
          <ac:chgData name="Kristopher Huffman" userId="8a82a221-89c2-443a-9aef-0022e6694aee" providerId="ADAL" clId="{522B0164-7367-46FB-A3A0-CBF0D8750D42}" dt="2022-04-24T16:47:48.499" v="362" actId="478"/>
          <ac:spMkLst>
            <pc:docMk/>
            <pc:sldMk cId="4276629619" sldId="289"/>
            <ac:spMk id="6" creationId="{87E5819F-BCF9-4ED4-9270-5DD6E2932C26}"/>
          </ac:spMkLst>
        </pc:spChg>
        <pc:spChg chg="add del mod">
          <ac:chgData name="Kristopher Huffman" userId="8a82a221-89c2-443a-9aef-0022e6694aee" providerId="ADAL" clId="{522B0164-7367-46FB-A3A0-CBF0D8750D42}" dt="2022-04-24T16:48:16.873" v="363" actId="478"/>
          <ac:spMkLst>
            <pc:docMk/>
            <pc:sldMk cId="4276629619" sldId="289"/>
            <ac:spMk id="8" creationId="{D39FC7E0-B024-4245-B4FC-FD58047D6F59}"/>
          </ac:spMkLst>
        </pc:spChg>
        <pc:spChg chg="add mod">
          <ac:chgData name="Kristopher Huffman" userId="8a82a221-89c2-443a-9aef-0022e6694aee" providerId="ADAL" clId="{522B0164-7367-46FB-A3A0-CBF0D8750D42}" dt="2022-04-24T16:48:37.531" v="371" actId="20577"/>
          <ac:spMkLst>
            <pc:docMk/>
            <pc:sldMk cId="4276629619" sldId="289"/>
            <ac:spMk id="9" creationId="{9F692AE1-9D86-4A2D-B763-51CC37CE3EBD}"/>
          </ac:spMkLst>
        </pc:spChg>
        <pc:picChg chg="add mod">
          <ac:chgData name="Kristopher Huffman" userId="8a82a221-89c2-443a-9aef-0022e6694aee" providerId="ADAL" clId="{522B0164-7367-46FB-A3A0-CBF0D8750D42}" dt="2022-04-24T16:45:45.832" v="361" actId="1036"/>
          <ac:picMkLst>
            <pc:docMk/>
            <pc:sldMk cId="4276629619" sldId="289"/>
            <ac:picMk id="4" creationId="{CA3D76E4-2E74-4088-B51A-206B0368BB94}"/>
          </ac:picMkLst>
        </pc:picChg>
        <pc:picChg chg="del">
          <ac:chgData name="Kristopher Huffman" userId="8a82a221-89c2-443a-9aef-0022e6694aee" providerId="ADAL" clId="{522B0164-7367-46FB-A3A0-CBF0D8750D42}" dt="2022-04-24T16:43:07.486" v="341" actId="478"/>
          <ac:picMkLst>
            <pc:docMk/>
            <pc:sldMk cId="4276629619" sldId="289"/>
            <ac:picMk id="5" creationId="{16771F07-8694-4CFB-BC02-9606FEC60CAA}"/>
          </ac:picMkLst>
        </pc:picChg>
      </pc:sldChg>
      <pc:sldChg chg="addSp delSp modSp add del mod delAnim modAnim">
        <pc:chgData name="Kristopher Huffman" userId="8a82a221-89c2-443a-9aef-0022e6694aee" providerId="ADAL" clId="{522B0164-7367-46FB-A3A0-CBF0D8750D42}" dt="2022-04-24T19:25:17.266" v="1632" actId="47"/>
        <pc:sldMkLst>
          <pc:docMk/>
          <pc:sldMk cId="3029119199" sldId="290"/>
        </pc:sldMkLst>
        <pc:spChg chg="del">
          <ac:chgData name="Kristopher Huffman" userId="8a82a221-89c2-443a-9aef-0022e6694aee" providerId="ADAL" clId="{522B0164-7367-46FB-A3A0-CBF0D8750D42}" dt="2022-04-24T16:54:05.871" v="374" actId="478"/>
          <ac:spMkLst>
            <pc:docMk/>
            <pc:sldMk cId="3029119199" sldId="290"/>
            <ac:spMk id="4" creationId="{B59108E3-25B3-4B80-A56D-D0B711F3A076}"/>
          </ac:spMkLst>
        </pc:spChg>
        <pc:spChg chg="add del mod">
          <ac:chgData name="Kristopher Huffman" userId="8a82a221-89c2-443a-9aef-0022e6694aee" providerId="ADAL" clId="{522B0164-7367-46FB-A3A0-CBF0D8750D42}" dt="2022-04-24T16:54:07.808" v="375" actId="478"/>
          <ac:spMkLst>
            <pc:docMk/>
            <pc:sldMk cId="3029119199" sldId="290"/>
            <ac:spMk id="5" creationId="{A0B176FD-2A46-4AC2-910D-390EC1D1EF42}"/>
          </ac:spMkLst>
        </pc:spChg>
        <pc:spChg chg="del">
          <ac:chgData name="Kristopher Huffman" userId="8a82a221-89c2-443a-9aef-0022e6694aee" providerId="ADAL" clId="{522B0164-7367-46FB-A3A0-CBF0D8750D42}" dt="2022-04-24T16:54:09.276" v="376" actId="478"/>
          <ac:spMkLst>
            <pc:docMk/>
            <pc:sldMk cId="3029119199" sldId="290"/>
            <ac:spMk id="8" creationId="{3EC1E54A-F6D4-41D6-A233-669A9F256C48}"/>
          </ac:spMkLst>
        </pc:spChg>
        <pc:spChg chg="del">
          <ac:chgData name="Kristopher Huffman" userId="8a82a221-89c2-443a-9aef-0022e6694aee" providerId="ADAL" clId="{522B0164-7367-46FB-A3A0-CBF0D8750D42}" dt="2022-04-24T16:54:10.732" v="377" actId="478"/>
          <ac:spMkLst>
            <pc:docMk/>
            <pc:sldMk cId="3029119199" sldId="290"/>
            <ac:spMk id="9" creationId="{DB42B582-2CE6-4C3A-AEEB-84A73B23FB47}"/>
          </ac:spMkLst>
        </pc:spChg>
        <pc:spChg chg="add mod">
          <ac:chgData name="Kristopher Huffman" userId="8a82a221-89c2-443a-9aef-0022e6694aee" providerId="ADAL" clId="{522B0164-7367-46FB-A3A0-CBF0D8750D42}" dt="2022-04-24T17:18:56.770" v="571" actId="1076"/>
          <ac:spMkLst>
            <pc:docMk/>
            <pc:sldMk cId="3029119199" sldId="290"/>
            <ac:spMk id="10" creationId="{17753639-A537-4889-95E6-5CF8ED814F9E}"/>
          </ac:spMkLst>
        </pc:spChg>
        <pc:spChg chg="add mod">
          <ac:chgData name="Kristopher Huffman" userId="8a82a221-89c2-443a-9aef-0022e6694aee" providerId="ADAL" clId="{522B0164-7367-46FB-A3A0-CBF0D8750D42}" dt="2022-04-24T17:20:35.653" v="581" actId="164"/>
          <ac:spMkLst>
            <pc:docMk/>
            <pc:sldMk cId="3029119199" sldId="290"/>
            <ac:spMk id="11" creationId="{236477F6-25E1-49DC-AF19-B99050326B9E}"/>
          </ac:spMkLst>
        </pc:spChg>
        <pc:spChg chg="add mod">
          <ac:chgData name="Kristopher Huffman" userId="8a82a221-89c2-443a-9aef-0022e6694aee" providerId="ADAL" clId="{522B0164-7367-46FB-A3A0-CBF0D8750D42}" dt="2022-04-24T17:20:35.653" v="581" actId="164"/>
          <ac:spMkLst>
            <pc:docMk/>
            <pc:sldMk cId="3029119199" sldId="290"/>
            <ac:spMk id="12" creationId="{4F2D085A-22D4-49D3-BAD8-912E7E05ACC0}"/>
          </ac:spMkLst>
        </pc:spChg>
        <pc:grpChg chg="add del mod">
          <ac:chgData name="Kristopher Huffman" userId="8a82a221-89c2-443a-9aef-0022e6694aee" providerId="ADAL" clId="{522B0164-7367-46FB-A3A0-CBF0D8750D42}" dt="2022-04-24T17:23:49.402" v="582" actId="478"/>
          <ac:grpSpMkLst>
            <pc:docMk/>
            <pc:sldMk cId="3029119199" sldId="290"/>
            <ac:grpSpMk id="13" creationId="{CC7DBAFE-059E-4B61-A62E-6FCA32B5BD7A}"/>
          </ac:grpSpMkLst>
        </pc:grpChg>
        <pc:picChg chg="add mod">
          <ac:chgData name="Kristopher Huffman" userId="8a82a221-89c2-443a-9aef-0022e6694aee" providerId="ADAL" clId="{522B0164-7367-46FB-A3A0-CBF0D8750D42}" dt="2022-04-24T17:18:36.882" v="570" actId="1076"/>
          <ac:picMkLst>
            <pc:docMk/>
            <pc:sldMk cId="3029119199" sldId="290"/>
            <ac:picMk id="7" creationId="{D1565CC3-4130-46AF-AA5F-00B6CB721FB7}"/>
          </ac:picMkLst>
        </pc:picChg>
      </pc:sldChg>
      <pc:sldChg chg="addSp modSp add del mod modAnim">
        <pc:chgData name="Kristopher Huffman" userId="8a82a221-89c2-443a-9aef-0022e6694aee" providerId="ADAL" clId="{522B0164-7367-46FB-A3A0-CBF0D8750D42}" dt="2022-04-24T19:25:15.656" v="1630" actId="47"/>
        <pc:sldMkLst>
          <pc:docMk/>
          <pc:sldMk cId="4293087429" sldId="291"/>
        </pc:sldMkLst>
        <pc:spChg chg="mod">
          <ac:chgData name="Kristopher Huffman" userId="8a82a221-89c2-443a-9aef-0022e6694aee" providerId="ADAL" clId="{522B0164-7367-46FB-A3A0-CBF0D8750D42}" dt="2022-04-24T17:51:24.866" v="1012" actId="14100"/>
          <ac:spMkLst>
            <pc:docMk/>
            <pc:sldMk cId="4293087429" sldId="291"/>
            <ac:spMk id="4" creationId="{B59108E3-25B3-4B80-A56D-D0B711F3A076}"/>
          </ac:spMkLst>
        </pc:spChg>
        <pc:spChg chg="add mod">
          <ac:chgData name="Kristopher Huffman" userId="8a82a221-89c2-443a-9aef-0022e6694aee" providerId="ADAL" clId="{522B0164-7367-46FB-A3A0-CBF0D8750D42}" dt="2022-04-24T18:49:00.197" v="1334" actId="208"/>
          <ac:spMkLst>
            <pc:docMk/>
            <pc:sldMk cId="4293087429" sldId="291"/>
            <ac:spMk id="6" creationId="{F54A614F-1AD1-4900-955B-EB1B6BF78294}"/>
          </ac:spMkLst>
        </pc:spChg>
        <pc:spChg chg="mod">
          <ac:chgData name="Kristopher Huffman" userId="8a82a221-89c2-443a-9aef-0022e6694aee" providerId="ADAL" clId="{522B0164-7367-46FB-A3A0-CBF0D8750D42}" dt="2022-04-24T17:58:12.235" v="1022" actId="14100"/>
          <ac:spMkLst>
            <pc:docMk/>
            <pc:sldMk cId="4293087429" sldId="291"/>
            <ac:spMk id="8" creationId="{3EC1E54A-F6D4-41D6-A233-669A9F256C48}"/>
          </ac:spMkLst>
        </pc:spChg>
        <pc:spChg chg="mod">
          <ac:chgData name="Kristopher Huffman" userId="8a82a221-89c2-443a-9aef-0022e6694aee" providerId="ADAL" clId="{522B0164-7367-46FB-A3A0-CBF0D8750D42}" dt="2022-04-24T17:45:32.835" v="804" actId="1076"/>
          <ac:spMkLst>
            <pc:docMk/>
            <pc:sldMk cId="4293087429" sldId="291"/>
            <ac:spMk id="9" creationId="{DB42B582-2CE6-4C3A-AEEB-84A73B23FB47}"/>
          </ac:spMkLst>
        </pc:spChg>
      </pc:sldChg>
      <pc:sldChg chg="add del">
        <pc:chgData name="Kristopher Huffman" userId="8a82a221-89c2-443a-9aef-0022e6694aee" providerId="ADAL" clId="{522B0164-7367-46FB-A3A0-CBF0D8750D42}" dt="2022-04-24T19:25:16.269" v="1631" actId="47"/>
        <pc:sldMkLst>
          <pc:docMk/>
          <pc:sldMk cId="2647502362" sldId="292"/>
        </pc:sldMkLst>
      </pc:sldChg>
      <pc:sldChg chg="addSp delSp modSp add mod delAnim modAnim modNotesTx">
        <pc:chgData name="Kristopher Huffman" userId="8a82a221-89c2-443a-9aef-0022e6694aee" providerId="ADAL" clId="{522B0164-7367-46FB-A3A0-CBF0D8750D42}" dt="2022-05-23T00:56:26.679" v="110560" actId="20577"/>
        <pc:sldMkLst>
          <pc:docMk/>
          <pc:sldMk cId="369924040" sldId="293"/>
        </pc:sldMkLst>
        <pc:spChg chg="mod">
          <ac:chgData name="Kristopher Huffman" userId="8a82a221-89c2-443a-9aef-0022e6694aee" providerId="ADAL" clId="{522B0164-7367-46FB-A3A0-CBF0D8750D42}" dt="2022-04-24T19:46:27.001" v="2112" actId="113"/>
          <ac:spMkLst>
            <pc:docMk/>
            <pc:sldMk cId="369924040" sldId="293"/>
            <ac:spMk id="2" creationId="{ACA97864-0A85-487C-892B-2202A7E52F46}"/>
          </ac:spMkLst>
        </pc:spChg>
        <pc:spChg chg="mod">
          <ac:chgData name="Kristopher Huffman" userId="8a82a221-89c2-443a-9aef-0022e6694aee" providerId="ADAL" clId="{522B0164-7367-46FB-A3A0-CBF0D8750D42}" dt="2022-04-24T17:41:53.153" v="705" actId="20577"/>
          <ac:spMkLst>
            <pc:docMk/>
            <pc:sldMk cId="369924040" sldId="293"/>
            <ac:spMk id="3" creationId="{4DB89FBD-F817-4A60-A4CA-81CC57D672BE}"/>
          </ac:spMkLst>
        </pc:spChg>
        <pc:spChg chg="add mod topLvl">
          <ac:chgData name="Kristopher Huffman" userId="8a82a221-89c2-443a-9aef-0022e6694aee" providerId="ADAL" clId="{522B0164-7367-46FB-A3A0-CBF0D8750D42}" dt="2022-05-17T15:44:53.709" v="45503" actId="1037"/>
          <ac:spMkLst>
            <pc:docMk/>
            <pc:sldMk cId="369924040" sldId="293"/>
            <ac:spMk id="6" creationId="{9C11D541-F5C1-40E4-B06A-DC354237EF11}"/>
          </ac:spMkLst>
        </pc:spChg>
        <pc:spChg chg="add mod topLvl">
          <ac:chgData name="Kristopher Huffman" userId="8a82a221-89c2-443a-9aef-0022e6694aee" providerId="ADAL" clId="{522B0164-7367-46FB-A3A0-CBF0D8750D42}" dt="2022-05-17T15:44:53.709" v="45503" actId="1037"/>
          <ac:spMkLst>
            <pc:docMk/>
            <pc:sldMk cId="369924040" sldId="293"/>
            <ac:spMk id="7" creationId="{BEA517B0-30A0-43CF-8A37-00FF569EEE91}"/>
          </ac:spMkLst>
        </pc:spChg>
        <pc:spChg chg="add mod">
          <ac:chgData name="Kristopher Huffman" userId="8a82a221-89c2-443a-9aef-0022e6694aee" providerId="ADAL" clId="{522B0164-7367-46FB-A3A0-CBF0D8750D42}" dt="2022-05-17T16:34:38.840" v="46977" actId="208"/>
          <ac:spMkLst>
            <pc:docMk/>
            <pc:sldMk cId="369924040" sldId="293"/>
            <ac:spMk id="8" creationId="{ADF04E19-56D1-41E3-9AD8-9EEAFDAFF1DA}"/>
          </ac:spMkLst>
        </pc:spChg>
        <pc:spChg chg="add del mod">
          <ac:chgData name="Kristopher Huffman" userId="8a82a221-89c2-443a-9aef-0022e6694aee" providerId="ADAL" clId="{522B0164-7367-46FB-A3A0-CBF0D8750D42}" dt="2022-04-24T19:18:16.418" v="1577" actId="478"/>
          <ac:spMkLst>
            <pc:docMk/>
            <pc:sldMk cId="369924040" sldId="293"/>
            <ac:spMk id="10" creationId="{B3A16D9D-5312-4608-AD0A-FDD379A4F828}"/>
          </ac:spMkLst>
        </pc:spChg>
        <pc:spChg chg="add mod">
          <ac:chgData name="Kristopher Huffman" userId="8a82a221-89c2-443a-9aef-0022e6694aee" providerId="ADAL" clId="{522B0164-7367-46FB-A3A0-CBF0D8750D42}" dt="2022-05-17T15:46:55.740" v="45509" actId="208"/>
          <ac:spMkLst>
            <pc:docMk/>
            <pc:sldMk cId="369924040" sldId="293"/>
            <ac:spMk id="11" creationId="{5B690931-116E-420C-97A5-0B83BA7AFA82}"/>
          </ac:spMkLst>
        </pc:spChg>
        <pc:grpChg chg="add del mod">
          <ac:chgData name="Kristopher Huffman" userId="8a82a221-89c2-443a-9aef-0022e6694aee" providerId="ADAL" clId="{522B0164-7367-46FB-A3A0-CBF0D8750D42}" dt="2022-05-17T15:18:32.854" v="44985" actId="165"/>
          <ac:grpSpMkLst>
            <pc:docMk/>
            <pc:sldMk cId="369924040" sldId="293"/>
            <ac:grpSpMk id="9" creationId="{6542E28E-FCA3-49D0-8C7C-2F05F31853BA}"/>
          </ac:grpSpMkLst>
        </pc:grpChg>
        <pc:picChg chg="add mod">
          <ac:chgData name="Kristopher Huffman" userId="8a82a221-89c2-443a-9aef-0022e6694aee" providerId="ADAL" clId="{522B0164-7367-46FB-A3A0-CBF0D8750D42}" dt="2022-05-17T15:44:32.637" v="45499" actId="1076"/>
          <ac:picMkLst>
            <pc:docMk/>
            <pc:sldMk cId="369924040" sldId="293"/>
            <ac:picMk id="5" creationId="{BB6587FA-D453-413F-A19B-48BB0069BC6E}"/>
          </ac:picMkLst>
        </pc:picChg>
      </pc:sldChg>
      <pc:sldChg chg="addSp delSp modSp add mod delAnim modAnim modNotesTx">
        <pc:chgData name="Kristopher Huffman" userId="8a82a221-89c2-443a-9aef-0022e6694aee" providerId="ADAL" clId="{522B0164-7367-46FB-A3A0-CBF0D8750D42}" dt="2022-05-23T00:56:40.417" v="110562" actId="20577"/>
        <pc:sldMkLst>
          <pc:docMk/>
          <pc:sldMk cId="1515674504" sldId="294"/>
        </pc:sldMkLst>
        <pc:spChg chg="del">
          <ac:chgData name="Kristopher Huffman" userId="8a82a221-89c2-443a-9aef-0022e6694aee" providerId="ADAL" clId="{522B0164-7367-46FB-A3A0-CBF0D8750D42}" dt="2022-04-24T18:19:10.387" v="1203" actId="478"/>
          <ac:spMkLst>
            <pc:docMk/>
            <pc:sldMk cId="1515674504" sldId="294"/>
            <ac:spMk id="2" creationId="{ACA97864-0A85-487C-892B-2202A7E52F46}"/>
          </ac:spMkLst>
        </pc:spChg>
        <pc:spChg chg="add del mod">
          <ac:chgData name="Kristopher Huffman" userId="8a82a221-89c2-443a-9aef-0022e6694aee" providerId="ADAL" clId="{522B0164-7367-46FB-A3A0-CBF0D8750D42}" dt="2022-04-24T18:55:23.466" v="1382" actId="478"/>
          <ac:spMkLst>
            <pc:docMk/>
            <pc:sldMk cId="1515674504" sldId="294"/>
            <ac:spMk id="2" creationId="{F21822DE-3C72-4CFA-A3D4-673667C21FB2}"/>
          </ac:spMkLst>
        </pc:spChg>
        <pc:spChg chg="add del mod">
          <ac:chgData name="Kristopher Huffman" userId="8a82a221-89c2-443a-9aef-0022e6694aee" providerId="ADAL" clId="{522B0164-7367-46FB-A3A0-CBF0D8750D42}" dt="2022-04-24T18:55:20.329" v="1381" actId="478"/>
          <ac:spMkLst>
            <pc:docMk/>
            <pc:sldMk cId="1515674504" sldId="294"/>
            <ac:spMk id="7" creationId="{3850AC69-3DE7-49C9-9773-A54FDD861E58}"/>
          </ac:spMkLst>
        </pc:spChg>
        <pc:spChg chg="add del mod">
          <ac:chgData name="Kristopher Huffman" userId="8a82a221-89c2-443a-9aef-0022e6694aee" providerId="ADAL" clId="{522B0164-7367-46FB-A3A0-CBF0D8750D42}" dt="2022-05-17T15:53:52.559" v="45801" actId="478"/>
          <ac:spMkLst>
            <pc:docMk/>
            <pc:sldMk cId="1515674504" sldId="294"/>
            <ac:spMk id="7" creationId="{8B5145AA-E1C9-6FC2-00F6-C86464967CAD}"/>
          </ac:spMkLst>
        </pc:spChg>
        <pc:spChg chg="add mod ord">
          <ac:chgData name="Kristopher Huffman" userId="8a82a221-89c2-443a-9aef-0022e6694aee" providerId="ADAL" clId="{522B0164-7367-46FB-A3A0-CBF0D8750D42}" dt="2022-05-17T16:36:40.251" v="47053" actId="1076"/>
          <ac:spMkLst>
            <pc:docMk/>
            <pc:sldMk cId="1515674504" sldId="294"/>
            <ac:spMk id="8" creationId="{93FC650D-15AF-400E-A3DA-E21B856F6569}"/>
          </ac:spMkLst>
        </pc:spChg>
        <pc:spChg chg="del">
          <ac:chgData name="Kristopher Huffman" userId="8a82a221-89c2-443a-9aef-0022e6694aee" providerId="ADAL" clId="{522B0164-7367-46FB-A3A0-CBF0D8750D42}" dt="2022-04-24T18:17:41.423" v="1194" actId="478"/>
          <ac:spMkLst>
            <pc:docMk/>
            <pc:sldMk cId="1515674504" sldId="294"/>
            <ac:spMk id="8" creationId="{ADF04E19-56D1-41E3-9AD8-9EEAFDAFF1DA}"/>
          </ac:spMkLst>
        </pc:spChg>
        <pc:spChg chg="add del mod">
          <ac:chgData name="Kristopher Huffman" userId="8a82a221-89c2-443a-9aef-0022e6694aee" providerId="ADAL" clId="{522B0164-7367-46FB-A3A0-CBF0D8750D42}" dt="2022-05-17T16:10:25.405" v="45948" actId="478"/>
          <ac:spMkLst>
            <pc:docMk/>
            <pc:sldMk cId="1515674504" sldId="294"/>
            <ac:spMk id="9" creationId="{31878178-B308-0418-877D-E1A92A258900}"/>
          </ac:spMkLst>
        </pc:spChg>
        <pc:spChg chg="add del mod">
          <ac:chgData name="Kristopher Huffman" userId="8a82a221-89c2-443a-9aef-0022e6694aee" providerId="ADAL" clId="{522B0164-7367-46FB-A3A0-CBF0D8750D42}" dt="2022-05-17T16:10:27.910" v="45949" actId="478"/>
          <ac:spMkLst>
            <pc:docMk/>
            <pc:sldMk cId="1515674504" sldId="294"/>
            <ac:spMk id="10" creationId="{9C0A394D-AA5C-904A-6DB0-7F72AC56C71D}"/>
          </ac:spMkLst>
        </pc:spChg>
        <pc:spChg chg="add mod">
          <ac:chgData name="Kristopher Huffman" userId="8a82a221-89c2-443a-9aef-0022e6694aee" providerId="ADAL" clId="{522B0164-7367-46FB-A3A0-CBF0D8750D42}" dt="2022-05-20T01:51:52.554" v="84194" actId="20577"/>
          <ac:spMkLst>
            <pc:docMk/>
            <pc:sldMk cId="1515674504" sldId="294"/>
            <ac:spMk id="11" creationId="{0B34C1FB-CAF0-4154-8B43-109DDDEB5ACD}"/>
          </ac:spMkLst>
        </pc:spChg>
        <pc:spChg chg="add mod">
          <ac:chgData name="Kristopher Huffman" userId="8a82a221-89c2-443a-9aef-0022e6694aee" providerId="ADAL" clId="{522B0164-7367-46FB-A3A0-CBF0D8750D42}" dt="2022-05-20T01:52:33.584" v="84254" actId="1037"/>
          <ac:spMkLst>
            <pc:docMk/>
            <pc:sldMk cId="1515674504" sldId="294"/>
            <ac:spMk id="12" creationId="{E45075F9-933F-42B8-9B37-6EA814426271}"/>
          </ac:spMkLst>
        </pc:spChg>
        <pc:spChg chg="add del mod">
          <ac:chgData name="Kristopher Huffman" userId="8a82a221-89c2-443a-9aef-0022e6694aee" providerId="ADAL" clId="{522B0164-7367-46FB-A3A0-CBF0D8750D42}" dt="2022-04-24T18:19:12.841" v="1204" actId="478"/>
          <ac:spMkLst>
            <pc:docMk/>
            <pc:sldMk cId="1515674504" sldId="294"/>
            <ac:spMk id="14" creationId="{757A6808-25DA-42F6-BAC1-476DF59395DC}"/>
          </ac:spMkLst>
        </pc:spChg>
        <pc:spChg chg="add del mod">
          <ac:chgData name="Kristopher Huffman" userId="8a82a221-89c2-443a-9aef-0022e6694aee" providerId="ADAL" clId="{522B0164-7367-46FB-A3A0-CBF0D8750D42}" dt="2022-04-24T18:45:31.811" v="1321" actId="478"/>
          <ac:spMkLst>
            <pc:docMk/>
            <pc:sldMk cId="1515674504" sldId="294"/>
            <ac:spMk id="19" creationId="{D843F832-0243-406E-A9C0-8D24CB726B8C}"/>
          </ac:spMkLst>
        </pc:spChg>
        <pc:spChg chg="add del mod">
          <ac:chgData name="Kristopher Huffman" userId="8a82a221-89c2-443a-9aef-0022e6694aee" providerId="ADAL" clId="{522B0164-7367-46FB-A3A0-CBF0D8750D42}" dt="2022-04-24T18:45:37.297" v="1324" actId="478"/>
          <ac:spMkLst>
            <pc:docMk/>
            <pc:sldMk cId="1515674504" sldId="294"/>
            <ac:spMk id="20" creationId="{7405CBAD-5A84-49FA-B355-E5DDC8850331}"/>
          </ac:spMkLst>
        </pc:spChg>
        <pc:grpChg chg="del">
          <ac:chgData name="Kristopher Huffman" userId="8a82a221-89c2-443a-9aef-0022e6694aee" providerId="ADAL" clId="{522B0164-7367-46FB-A3A0-CBF0D8750D42}" dt="2022-04-24T18:17:46.132" v="1195" actId="478"/>
          <ac:grpSpMkLst>
            <pc:docMk/>
            <pc:sldMk cId="1515674504" sldId="294"/>
            <ac:grpSpMk id="9" creationId="{6542E28E-FCA3-49D0-8C7C-2F05F31853BA}"/>
          </ac:grpSpMkLst>
        </pc:grpChg>
        <pc:picChg chg="del">
          <ac:chgData name="Kristopher Huffman" userId="8a82a221-89c2-443a-9aef-0022e6694aee" providerId="ADAL" clId="{522B0164-7367-46FB-A3A0-CBF0D8750D42}" dt="2022-04-24T18:17:39.490" v="1193" actId="478"/>
          <ac:picMkLst>
            <pc:docMk/>
            <pc:sldMk cId="1515674504" sldId="294"/>
            <ac:picMk id="5" creationId="{BB6587FA-D453-413F-A19B-48BB0069BC6E}"/>
          </ac:picMkLst>
        </pc:picChg>
        <pc:picChg chg="add del mod">
          <ac:chgData name="Kristopher Huffman" userId="8a82a221-89c2-443a-9aef-0022e6694aee" providerId="ADAL" clId="{522B0164-7367-46FB-A3A0-CBF0D8750D42}" dt="2022-04-24T18:36:04.286" v="1218" actId="478"/>
          <ac:picMkLst>
            <pc:docMk/>
            <pc:sldMk cId="1515674504" sldId="294"/>
            <ac:picMk id="10" creationId="{4D619C3D-2218-444C-8606-BF6CC30462F2}"/>
          </ac:picMkLst>
        </pc:picChg>
        <pc:picChg chg="add del mod">
          <ac:chgData name="Kristopher Huffman" userId="8a82a221-89c2-443a-9aef-0022e6694aee" providerId="ADAL" clId="{522B0164-7367-46FB-A3A0-CBF0D8750D42}" dt="2022-04-24T18:36:27.425" v="1223" actId="478"/>
          <ac:picMkLst>
            <pc:docMk/>
            <pc:sldMk cId="1515674504" sldId="294"/>
            <ac:picMk id="16" creationId="{5DF10227-A318-41C9-BBA0-8AFF78D0FF12}"/>
          </ac:picMkLst>
        </pc:picChg>
        <pc:picChg chg="add del mod">
          <ac:chgData name="Kristopher Huffman" userId="8a82a221-89c2-443a-9aef-0022e6694aee" providerId="ADAL" clId="{522B0164-7367-46FB-A3A0-CBF0D8750D42}" dt="2022-05-17T16:36:40.251" v="47053" actId="1076"/>
          <ac:picMkLst>
            <pc:docMk/>
            <pc:sldMk cId="1515674504" sldId="294"/>
            <ac:picMk id="18" creationId="{EE924012-DC7B-4E9F-8899-F52F9BBB4976}"/>
          </ac:picMkLst>
        </pc:picChg>
      </pc:sldChg>
      <pc:sldChg chg="add del ord">
        <pc:chgData name="Kristopher Huffman" userId="8a82a221-89c2-443a-9aef-0022e6694aee" providerId="ADAL" clId="{522B0164-7367-46FB-A3A0-CBF0D8750D42}" dt="2022-04-24T19:15:25.541" v="1565" actId="2696"/>
        <pc:sldMkLst>
          <pc:docMk/>
          <pc:sldMk cId="2066301866" sldId="295"/>
        </pc:sldMkLst>
      </pc:sldChg>
      <pc:sldChg chg="new del">
        <pc:chgData name="Kristopher Huffman" userId="8a82a221-89c2-443a-9aef-0022e6694aee" providerId="ADAL" clId="{522B0164-7367-46FB-A3A0-CBF0D8750D42}" dt="2022-04-24T19:04:03.217" v="1464" actId="2696"/>
        <pc:sldMkLst>
          <pc:docMk/>
          <pc:sldMk cId="1597603745" sldId="296"/>
        </pc:sldMkLst>
      </pc:sldChg>
      <pc:sldChg chg="addSp delSp modSp add mod ord delAnim modAnim modNotesTx">
        <pc:chgData name="Kristopher Huffman" userId="8a82a221-89c2-443a-9aef-0022e6694aee" providerId="ADAL" clId="{522B0164-7367-46FB-A3A0-CBF0D8750D42}" dt="2022-05-23T00:55:26.619" v="110552" actId="20577"/>
        <pc:sldMkLst>
          <pc:docMk/>
          <pc:sldMk cId="2796212253" sldId="296"/>
        </pc:sldMkLst>
        <pc:spChg chg="mod">
          <ac:chgData name="Kristopher Huffman" userId="8a82a221-89c2-443a-9aef-0022e6694aee" providerId="ADAL" clId="{522B0164-7367-46FB-A3A0-CBF0D8750D42}" dt="2022-04-24T19:46:38.897" v="2113" actId="113"/>
          <ac:spMkLst>
            <pc:docMk/>
            <pc:sldMk cId="2796212253" sldId="296"/>
            <ac:spMk id="2" creationId="{ACA97864-0A85-487C-892B-2202A7E52F46}"/>
          </ac:spMkLst>
        </pc:spChg>
        <pc:spChg chg="mod">
          <ac:chgData name="Kristopher Huffman" userId="8a82a221-89c2-443a-9aef-0022e6694aee" providerId="ADAL" clId="{522B0164-7367-46FB-A3A0-CBF0D8750D42}" dt="2022-04-24T20:07:26.601" v="2340" actId="207"/>
          <ac:spMkLst>
            <pc:docMk/>
            <pc:sldMk cId="2796212253" sldId="296"/>
            <ac:spMk id="3" creationId="{4DB89FBD-F817-4A60-A4CA-81CC57D672BE}"/>
          </ac:spMkLst>
        </pc:spChg>
        <pc:spChg chg="del">
          <ac:chgData name="Kristopher Huffman" userId="8a82a221-89c2-443a-9aef-0022e6694aee" providerId="ADAL" clId="{522B0164-7367-46FB-A3A0-CBF0D8750D42}" dt="2022-04-24T19:06:22.156" v="1510" actId="478"/>
          <ac:spMkLst>
            <pc:docMk/>
            <pc:sldMk cId="2796212253" sldId="296"/>
            <ac:spMk id="8" creationId="{ADF04E19-56D1-41E3-9AD8-9EEAFDAFF1DA}"/>
          </ac:spMkLst>
        </pc:spChg>
        <pc:spChg chg="add del mod">
          <ac:chgData name="Kristopher Huffman" userId="8a82a221-89c2-443a-9aef-0022e6694aee" providerId="ADAL" clId="{522B0164-7367-46FB-A3A0-CBF0D8750D42}" dt="2022-05-17T14:54:13.176" v="44421" actId="478"/>
          <ac:spMkLst>
            <pc:docMk/>
            <pc:sldMk cId="2796212253" sldId="296"/>
            <ac:spMk id="11" creationId="{5593C3FC-2527-4920-9215-4C5FD6E81EAF}"/>
          </ac:spMkLst>
        </pc:spChg>
        <pc:spChg chg="add del mod">
          <ac:chgData name="Kristopher Huffman" userId="8a82a221-89c2-443a-9aef-0022e6694aee" providerId="ADAL" clId="{522B0164-7367-46FB-A3A0-CBF0D8750D42}" dt="2022-05-17T14:54:16.236" v="44422" actId="478"/>
          <ac:spMkLst>
            <pc:docMk/>
            <pc:sldMk cId="2796212253" sldId="296"/>
            <ac:spMk id="12" creationId="{10188FE7-E571-4E7C-AE6C-4659230D1B57}"/>
          </ac:spMkLst>
        </pc:spChg>
        <pc:grpChg chg="del">
          <ac:chgData name="Kristopher Huffman" userId="8a82a221-89c2-443a-9aef-0022e6694aee" providerId="ADAL" clId="{522B0164-7367-46FB-A3A0-CBF0D8750D42}" dt="2022-04-24T19:06:23.918" v="1511" actId="478"/>
          <ac:grpSpMkLst>
            <pc:docMk/>
            <pc:sldMk cId="2796212253" sldId="296"/>
            <ac:grpSpMk id="9" creationId="{6542E28E-FCA3-49D0-8C7C-2F05F31853BA}"/>
          </ac:grpSpMkLst>
        </pc:grpChg>
        <pc:picChg chg="del">
          <ac:chgData name="Kristopher Huffman" userId="8a82a221-89c2-443a-9aef-0022e6694aee" providerId="ADAL" clId="{522B0164-7367-46FB-A3A0-CBF0D8750D42}" dt="2022-04-24T19:06:19.898" v="1509" actId="478"/>
          <ac:picMkLst>
            <pc:docMk/>
            <pc:sldMk cId="2796212253" sldId="296"/>
            <ac:picMk id="5" creationId="{BB6587FA-D453-413F-A19B-48BB0069BC6E}"/>
          </ac:picMkLst>
        </pc:picChg>
        <pc:picChg chg="add mod">
          <ac:chgData name="Kristopher Huffman" userId="8a82a221-89c2-443a-9aef-0022e6694aee" providerId="ADAL" clId="{522B0164-7367-46FB-A3A0-CBF0D8750D42}" dt="2022-04-24T19:07:52.033" v="1516" actId="1076"/>
          <ac:picMkLst>
            <pc:docMk/>
            <pc:sldMk cId="2796212253" sldId="296"/>
            <ac:picMk id="10" creationId="{8B446FF4-0F99-4D6D-A2AC-C8DE59BA7E39}"/>
          </ac:picMkLst>
        </pc:picChg>
      </pc:sldChg>
      <pc:sldChg chg="delSp add del mod ord">
        <pc:chgData name="Kristopher Huffman" userId="8a82a221-89c2-443a-9aef-0022e6694aee" providerId="ADAL" clId="{522B0164-7367-46FB-A3A0-CBF0D8750D42}" dt="2022-04-29T14:46:04.979" v="9558" actId="47"/>
        <pc:sldMkLst>
          <pc:docMk/>
          <pc:sldMk cId="4071593330" sldId="297"/>
        </pc:sldMkLst>
        <pc:picChg chg="del">
          <ac:chgData name="Kristopher Huffman" userId="8a82a221-89c2-443a-9aef-0022e6694aee" providerId="ADAL" clId="{522B0164-7367-46FB-A3A0-CBF0D8750D42}" dt="2022-04-24T19:30:26.881" v="1699" actId="478"/>
          <ac:picMkLst>
            <pc:docMk/>
            <pc:sldMk cId="4071593330" sldId="297"/>
            <ac:picMk id="10" creationId="{8B446FF4-0F99-4D6D-A2AC-C8DE59BA7E39}"/>
          </ac:picMkLst>
        </pc:picChg>
      </pc:sldChg>
      <pc:sldChg chg="addSp delSp modSp new mod delAnim modAnim modNotesTx">
        <pc:chgData name="Kristopher Huffman" userId="8a82a221-89c2-443a-9aef-0022e6694aee" providerId="ADAL" clId="{522B0164-7367-46FB-A3A0-CBF0D8750D42}" dt="2022-05-22T17:28:37.712" v="110267" actId="20577"/>
        <pc:sldMkLst>
          <pc:docMk/>
          <pc:sldMk cId="3420915329" sldId="298"/>
        </pc:sldMkLst>
        <pc:spChg chg="mod">
          <ac:chgData name="Kristopher Huffman" userId="8a82a221-89c2-443a-9aef-0022e6694aee" providerId="ADAL" clId="{522B0164-7367-46FB-A3A0-CBF0D8750D42}" dt="2022-04-25T14:22:49.265" v="3226" actId="20577"/>
          <ac:spMkLst>
            <pc:docMk/>
            <pc:sldMk cId="3420915329" sldId="298"/>
            <ac:spMk id="2" creationId="{8B813ADF-BE2C-4B76-BD3E-2D28F5F4904D}"/>
          </ac:spMkLst>
        </pc:spChg>
        <pc:spChg chg="mod">
          <ac:chgData name="Kristopher Huffman" userId="8a82a221-89c2-443a-9aef-0022e6694aee" providerId="ADAL" clId="{522B0164-7367-46FB-A3A0-CBF0D8750D42}" dt="2022-04-24T20:00:43.802" v="2327" actId="207"/>
          <ac:spMkLst>
            <pc:docMk/>
            <pc:sldMk cId="3420915329" sldId="298"/>
            <ac:spMk id="3" creationId="{1D1E5006-FECD-45C1-950F-959E82534B42}"/>
          </ac:spMkLst>
        </pc:spChg>
        <pc:spChg chg="add del mod">
          <ac:chgData name="Kristopher Huffman" userId="8a82a221-89c2-443a-9aef-0022e6694aee" providerId="ADAL" clId="{522B0164-7367-46FB-A3A0-CBF0D8750D42}" dt="2022-04-24T20:16:11.877" v="2628" actId="478"/>
          <ac:spMkLst>
            <pc:docMk/>
            <pc:sldMk cId="3420915329" sldId="298"/>
            <ac:spMk id="4" creationId="{3246ABC2-F51C-4CC3-AE58-7741E5F24169}"/>
          </ac:spMkLst>
        </pc:spChg>
        <pc:spChg chg="add mod">
          <ac:chgData name="Kristopher Huffman" userId="8a82a221-89c2-443a-9aef-0022e6694aee" providerId="ADAL" clId="{522B0164-7367-46FB-A3A0-CBF0D8750D42}" dt="2022-05-17T17:44:50.439" v="49870" actId="1038"/>
          <ac:spMkLst>
            <pc:docMk/>
            <pc:sldMk cId="3420915329" sldId="298"/>
            <ac:spMk id="4" creationId="{76B3C498-5D9A-7124-F64C-D05D1760BB33}"/>
          </ac:spMkLst>
        </pc:spChg>
        <pc:spChg chg="add mod">
          <ac:chgData name="Kristopher Huffman" userId="8a82a221-89c2-443a-9aef-0022e6694aee" providerId="ADAL" clId="{522B0164-7367-46FB-A3A0-CBF0D8750D42}" dt="2022-05-17T17:44:50.439" v="49870" actId="1038"/>
          <ac:spMkLst>
            <pc:docMk/>
            <pc:sldMk cId="3420915329" sldId="298"/>
            <ac:spMk id="5" creationId="{7EF08138-28C4-4BC3-9950-8485E5887F37}"/>
          </ac:spMkLst>
        </pc:spChg>
        <pc:spChg chg="add del mod">
          <ac:chgData name="Kristopher Huffman" userId="8a82a221-89c2-443a-9aef-0022e6694aee" providerId="ADAL" clId="{522B0164-7367-46FB-A3A0-CBF0D8750D42}" dt="2022-04-25T14:06:22.598" v="3062" actId="478"/>
          <ac:spMkLst>
            <pc:docMk/>
            <pc:sldMk cId="3420915329" sldId="298"/>
            <ac:spMk id="6" creationId="{ADDE9B27-3679-4F83-B5E1-908CF52E4EE9}"/>
          </ac:spMkLst>
        </pc:spChg>
        <pc:spChg chg="add mod">
          <ac:chgData name="Kristopher Huffman" userId="8a82a221-89c2-443a-9aef-0022e6694aee" providerId="ADAL" clId="{522B0164-7367-46FB-A3A0-CBF0D8750D42}" dt="2022-05-17T17:44:50.439" v="49870" actId="1038"/>
          <ac:spMkLst>
            <pc:docMk/>
            <pc:sldMk cId="3420915329" sldId="298"/>
            <ac:spMk id="7" creationId="{1BE598ED-841C-4B0C-9F7E-4B896F32A746}"/>
          </ac:spMkLst>
        </pc:spChg>
        <pc:spChg chg="add del mod">
          <ac:chgData name="Kristopher Huffman" userId="8a82a221-89c2-443a-9aef-0022e6694aee" providerId="ADAL" clId="{522B0164-7367-46FB-A3A0-CBF0D8750D42}" dt="2022-04-24T20:21:11.383" v="2678" actId="478"/>
          <ac:spMkLst>
            <pc:docMk/>
            <pc:sldMk cId="3420915329" sldId="298"/>
            <ac:spMk id="8" creationId="{316B7D0D-8D88-49FC-A07B-2450C34FABD6}"/>
          </ac:spMkLst>
        </pc:spChg>
        <pc:spChg chg="add del mod">
          <ac:chgData name="Kristopher Huffman" userId="8a82a221-89c2-443a-9aef-0022e6694aee" providerId="ADAL" clId="{522B0164-7367-46FB-A3A0-CBF0D8750D42}" dt="2022-05-17T17:16:32.729" v="49113" actId="478"/>
          <ac:spMkLst>
            <pc:docMk/>
            <pc:sldMk cId="3420915329" sldId="298"/>
            <ac:spMk id="8" creationId="{B7005683-A40C-3D36-B2B4-4120A828A9F3}"/>
          </ac:spMkLst>
        </pc:spChg>
        <pc:spChg chg="add del mod">
          <ac:chgData name="Kristopher Huffman" userId="8a82a221-89c2-443a-9aef-0022e6694aee" providerId="ADAL" clId="{522B0164-7367-46FB-A3A0-CBF0D8750D42}" dt="2022-04-24T20:13:02.425" v="2361"/>
          <ac:spMkLst>
            <pc:docMk/>
            <pc:sldMk cId="3420915329" sldId="298"/>
            <ac:spMk id="9" creationId="{A14BCC75-B781-43A5-B992-FBDBE94C8E17}"/>
          </ac:spMkLst>
        </pc:spChg>
        <pc:spChg chg="add del mod">
          <ac:chgData name="Kristopher Huffman" userId="8a82a221-89c2-443a-9aef-0022e6694aee" providerId="ADAL" clId="{522B0164-7367-46FB-A3A0-CBF0D8750D42}" dt="2022-04-25T14:05:41.567" v="3055" actId="478"/>
          <ac:spMkLst>
            <pc:docMk/>
            <pc:sldMk cId="3420915329" sldId="298"/>
            <ac:spMk id="10" creationId="{14647F63-A08D-48A1-9988-CD6CC378D61B}"/>
          </ac:spMkLst>
        </pc:spChg>
        <pc:spChg chg="add del mod">
          <ac:chgData name="Kristopher Huffman" userId="8a82a221-89c2-443a-9aef-0022e6694aee" providerId="ADAL" clId="{522B0164-7367-46FB-A3A0-CBF0D8750D42}" dt="2022-04-25T14:06:23.929" v="3063" actId="478"/>
          <ac:spMkLst>
            <pc:docMk/>
            <pc:sldMk cId="3420915329" sldId="298"/>
            <ac:spMk id="11" creationId="{C9269CF2-E582-4A5D-8627-12DEADE632A5}"/>
          </ac:spMkLst>
        </pc:spChg>
        <pc:spChg chg="add mod">
          <ac:chgData name="Kristopher Huffman" userId="8a82a221-89c2-443a-9aef-0022e6694aee" providerId="ADAL" clId="{522B0164-7367-46FB-A3A0-CBF0D8750D42}" dt="2022-05-17T17:44:50.439" v="49870" actId="1038"/>
          <ac:spMkLst>
            <pc:docMk/>
            <pc:sldMk cId="3420915329" sldId="298"/>
            <ac:spMk id="12" creationId="{D7F781CB-9A88-49E1-9473-B99A8477266D}"/>
          </ac:spMkLst>
        </pc:spChg>
        <pc:spChg chg="add mod">
          <ac:chgData name="Kristopher Huffman" userId="8a82a221-89c2-443a-9aef-0022e6694aee" providerId="ADAL" clId="{522B0164-7367-46FB-A3A0-CBF0D8750D42}" dt="2022-05-17T17:44:50.439" v="49870" actId="1038"/>
          <ac:spMkLst>
            <pc:docMk/>
            <pc:sldMk cId="3420915329" sldId="298"/>
            <ac:spMk id="13" creationId="{7B400D3A-B44B-4794-A630-88D7173D5826}"/>
          </ac:spMkLst>
        </pc:spChg>
      </pc:sldChg>
      <pc:sldChg chg="addSp delSp modSp new del mod delAnim modAnim">
        <pc:chgData name="Kristopher Huffman" userId="8a82a221-89c2-443a-9aef-0022e6694aee" providerId="ADAL" clId="{522B0164-7367-46FB-A3A0-CBF0D8750D42}" dt="2022-04-25T19:09:57.503" v="4021" actId="2696"/>
        <pc:sldMkLst>
          <pc:docMk/>
          <pc:sldMk cId="3485596112" sldId="299"/>
        </pc:sldMkLst>
        <pc:spChg chg="del">
          <ac:chgData name="Kristopher Huffman" userId="8a82a221-89c2-443a-9aef-0022e6694aee" providerId="ADAL" clId="{522B0164-7367-46FB-A3A0-CBF0D8750D42}" dt="2022-04-25T14:10:11.762" v="3101" actId="478"/>
          <ac:spMkLst>
            <pc:docMk/>
            <pc:sldMk cId="3485596112" sldId="299"/>
            <ac:spMk id="2" creationId="{ACCDDCC9-0238-4904-9424-A1EB28511D86}"/>
          </ac:spMkLst>
        </pc:spChg>
        <pc:spChg chg="mod">
          <ac:chgData name="Kristopher Huffman" userId="8a82a221-89c2-443a-9aef-0022e6694aee" providerId="ADAL" clId="{522B0164-7367-46FB-A3A0-CBF0D8750D42}" dt="2022-04-24T19:36:00.028" v="1799" actId="20577"/>
          <ac:spMkLst>
            <pc:docMk/>
            <pc:sldMk cId="3485596112" sldId="299"/>
            <ac:spMk id="3" creationId="{9500BAD1-0F6A-4A69-A603-711F48B6BBCF}"/>
          </ac:spMkLst>
        </pc:spChg>
        <pc:spChg chg="add mod">
          <ac:chgData name="Kristopher Huffman" userId="8a82a221-89c2-443a-9aef-0022e6694aee" providerId="ADAL" clId="{522B0164-7367-46FB-A3A0-CBF0D8750D42}" dt="2022-04-25T18:52:17.593" v="3818" actId="1076"/>
          <ac:spMkLst>
            <pc:docMk/>
            <pc:sldMk cId="3485596112" sldId="299"/>
            <ac:spMk id="8" creationId="{0602C7AC-E9B4-4A79-B284-4AE452723077}"/>
          </ac:spMkLst>
        </pc:spChg>
        <pc:spChg chg="add mod">
          <ac:chgData name="Kristopher Huffman" userId="8a82a221-89c2-443a-9aef-0022e6694aee" providerId="ADAL" clId="{522B0164-7367-46FB-A3A0-CBF0D8750D42}" dt="2022-04-25T18:52:24.126" v="3819" actId="1076"/>
          <ac:spMkLst>
            <pc:docMk/>
            <pc:sldMk cId="3485596112" sldId="299"/>
            <ac:spMk id="9" creationId="{F4BF05AA-1992-4902-972A-4899F135E763}"/>
          </ac:spMkLst>
        </pc:spChg>
        <pc:spChg chg="add mod">
          <ac:chgData name="Kristopher Huffman" userId="8a82a221-89c2-443a-9aef-0022e6694aee" providerId="ADAL" clId="{522B0164-7367-46FB-A3A0-CBF0D8750D42}" dt="2022-04-25T18:53:36.650" v="3845" actId="1037"/>
          <ac:spMkLst>
            <pc:docMk/>
            <pc:sldMk cId="3485596112" sldId="299"/>
            <ac:spMk id="64" creationId="{869A1CC4-CC3A-4E10-9F79-F50972D0A558}"/>
          </ac:spMkLst>
        </pc:spChg>
        <pc:spChg chg="add del mod">
          <ac:chgData name="Kristopher Huffman" userId="8a82a221-89c2-443a-9aef-0022e6694aee" providerId="ADAL" clId="{522B0164-7367-46FB-A3A0-CBF0D8750D42}" dt="2022-04-25T18:55:03.012" v="3865" actId="478"/>
          <ac:spMkLst>
            <pc:docMk/>
            <pc:sldMk cId="3485596112" sldId="299"/>
            <ac:spMk id="65" creationId="{2B629EAD-4670-45F6-8E46-C3DAB1B4A126}"/>
          </ac:spMkLst>
        </pc:spChg>
        <pc:spChg chg="add del mod">
          <ac:chgData name="Kristopher Huffman" userId="8a82a221-89c2-443a-9aef-0022e6694aee" providerId="ADAL" clId="{522B0164-7367-46FB-A3A0-CBF0D8750D42}" dt="2022-04-25T18:55:01.065" v="3864" actId="478"/>
          <ac:spMkLst>
            <pc:docMk/>
            <pc:sldMk cId="3485596112" sldId="299"/>
            <ac:spMk id="66" creationId="{5299EE6F-41D7-48BA-B0C9-40400F199205}"/>
          </ac:spMkLst>
        </pc:spChg>
        <pc:spChg chg="add del mod">
          <ac:chgData name="Kristopher Huffman" userId="8a82a221-89c2-443a-9aef-0022e6694aee" providerId="ADAL" clId="{522B0164-7367-46FB-A3A0-CBF0D8750D42}" dt="2022-04-25T18:54:31.883" v="3856" actId="478"/>
          <ac:spMkLst>
            <pc:docMk/>
            <pc:sldMk cId="3485596112" sldId="299"/>
            <ac:spMk id="67" creationId="{35216B17-D051-4F32-AC96-F1C85BB89BBA}"/>
          </ac:spMkLst>
        </pc:spChg>
        <pc:spChg chg="add del mod">
          <ac:chgData name="Kristopher Huffman" userId="8a82a221-89c2-443a-9aef-0022e6694aee" providerId="ADAL" clId="{522B0164-7367-46FB-A3A0-CBF0D8750D42}" dt="2022-04-25T18:54:59.471" v="3863" actId="478"/>
          <ac:spMkLst>
            <pc:docMk/>
            <pc:sldMk cId="3485596112" sldId="299"/>
            <ac:spMk id="68" creationId="{02EEAEEC-2F47-4A64-AF05-C47C6E3392CD}"/>
          </ac:spMkLst>
        </pc:spChg>
        <pc:spChg chg="add mod">
          <ac:chgData name="Kristopher Huffman" userId="8a82a221-89c2-443a-9aef-0022e6694aee" providerId="ADAL" clId="{522B0164-7367-46FB-A3A0-CBF0D8750D42}" dt="2022-04-25T18:54:53.007" v="3862" actId="14100"/>
          <ac:spMkLst>
            <pc:docMk/>
            <pc:sldMk cId="3485596112" sldId="299"/>
            <ac:spMk id="69" creationId="{D7892363-05DC-4A51-A3A2-16D99DFCE789}"/>
          </ac:spMkLst>
        </pc:spChg>
        <pc:spChg chg="add mod">
          <ac:chgData name="Kristopher Huffman" userId="8a82a221-89c2-443a-9aef-0022e6694aee" providerId="ADAL" clId="{522B0164-7367-46FB-A3A0-CBF0D8750D42}" dt="2022-04-25T18:55:10.370" v="3867" actId="1076"/>
          <ac:spMkLst>
            <pc:docMk/>
            <pc:sldMk cId="3485596112" sldId="299"/>
            <ac:spMk id="70" creationId="{D9DA327D-E21F-4A02-80F4-E0F4C005EE2B}"/>
          </ac:spMkLst>
        </pc:spChg>
        <pc:spChg chg="add mod">
          <ac:chgData name="Kristopher Huffman" userId="8a82a221-89c2-443a-9aef-0022e6694aee" providerId="ADAL" clId="{522B0164-7367-46FB-A3A0-CBF0D8750D42}" dt="2022-04-25T18:55:20.884" v="3869" actId="1076"/>
          <ac:spMkLst>
            <pc:docMk/>
            <pc:sldMk cId="3485596112" sldId="299"/>
            <ac:spMk id="71" creationId="{B35C7E25-C40B-413A-A250-00C346375BB1}"/>
          </ac:spMkLst>
        </pc:spChg>
        <pc:spChg chg="add mod">
          <ac:chgData name="Kristopher Huffman" userId="8a82a221-89c2-443a-9aef-0022e6694aee" providerId="ADAL" clId="{522B0164-7367-46FB-A3A0-CBF0D8750D42}" dt="2022-04-25T18:55:41.204" v="3872" actId="1036"/>
          <ac:spMkLst>
            <pc:docMk/>
            <pc:sldMk cId="3485596112" sldId="299"/>
            <ac:spMk id="72" creationId="{91D9FB89-E528-4FE0-A0B6-C88EF7E971D3}"/>
          </ac:spMkLst>
        </pc:spChg>
        <pc:spChg chg="add mod">
          <ac:chgData name="Kristopher Huffman" userId="8a82a221-89c2-443a-9aef-0022e6694aee" providerId="ADAL" clId="{522B0164-7367-46FB-A3A0-CBF0D8750D42}" dt="2022-04-25T18:57:01.970" v="3882" actId="208"/>
          <ac:spMkLst>
            <pc:docMk/>
            <pc:sldMk cId="3485596112" sldId="299"/>
            <ac:spMk id="73" creationId="{A8F09D1F-FD57-42AC-B63C-3C8C7FC7DCA7}"/>
          </ac:spMkLst>
        </pc:spChg>
        <pc:spChg chg="add mod">
          <ac:chgData name="Kristopher Huffman" userId="8a82a221-89c2-443a-9aef-0022e6694aee" providerId="ADAL" clId="{522B0164-7367-46FB-A3A0-CBF0D8750D42}" dt="2022-04-25T18:57:38.482" v="3889" actId="14100"/>
          <ac:spMkLst>
            <pc:docMk/>
            <pc:sldMk cId="3485596112" sldId="299"/>
            <ac:spMk id="74" creationId="{921027AA-550E-43D9-B1B2-C14BC3D876F0}"/>
          </ac:spMkLst>
        </pc:spChg>
        <pc:spChg chg="add mod">
          <ac:chgData name="Kristopher Huffman" userId="8a82a221-89c2-443a-9aef-0022e6694aee" providerId="ADAL" clId="{522B0164-7367-46FB-A3A0-CBF0D8750D42}" dt="2022-04-25T18:58:57.032" v="3896" actId="14100"/>
          <ac:spMkLst>
            <pc:docMk/>
            <pc:sldMk cId="3485596112" sldId="299"/>
            <ac:spMk id="75" creationId="{917DC07C-DA0C-4E35-84D8-64516971B032}"/>
          </ac:spMkLst>
        </pc:spChg>
        <pc:spChg chg="add mod">
          <ac:chgData name="Kristopher Huffman" userId="8a82a221-89c2-443a-9aef-0022e6694aee" providerId="ADAL" clId="{522B0164-7367-46FB-A3A0-CBF0D8750D42}" dt="2022-04-25T18:59:16.248" v="3901" actId="14100"/>
          <ac:spMkLst>
            <pc:docMk/>
            <pc:sldMk cId="3485596112" sldId="299"/>
            <ac:spMk id="76" creationId="{770519E9-350D-401E-9DD0-B934264BB4ED}"/>
          </ac:spMkLst>
        </pc:spChg>
        <pc:spChg chg="add mod">
          <ac:chgData name="Kristopher Huffman" userId="8a82a221-89c2-443a-9aef-0022e6694aee" providerId="ADAL" clId="{522B0164-7367-46FB-A3A0-CBF0D8750D42}" dt="2022-04-25T18:59:38.967" v="3907" actId="14100"/>
          <ac:spMkLst>
            <pc:docMk/>
            <pc:sldMk cId="3485596112" sldId="299"/>
            <ac:spMk id="77" creationId="{4BCA7B32-2551-4B3E-8117-8B52CE1621B6}"/>
          </ac:spMkLst>
        </pc:spChg>
        <pc:picChg chg="add del mod">
          <ac:chgData name="Kristopher Huffman" userId="8a82a221-89c2-443a-9aef-0022e6694aee" providerId="ADAL" clId="{522B0164-7367-46FB-A3A0-CBF0D8750D42}" dt="2022-04-25T16:15:54.053" v="3340" actId="478"/>
          <ac:picMkLst>
            <pc:docMk/>
            <pc:sldMk cId="3485596112" sldId="299"/>
            <ac:picMk id="5" creationId="{31729C79-004C-427B-8EC3-18938549D732}"/>
          </ac:picMkLst>
        </pc:picChg>
        <pc:picChg chg="add del mod">
          <ac:chgData name="Kristopher Huffman" userId="8a82a221-89c2-443a-9aef-0022e6694aee" providerId="ADAL" clId="{522B0164-7367-46FB-A3A0-CBF0D8750D42}" dt="2022-04-25T15:47:07.755" v="3325" actId="478"/>
          <ac:picMkLst>
            <pc:docMk/>
            <pc:sldMk cId="3485596112" sldId="299"/>
            <ac:picMk id="7" creationId="{7C4B6A60-1F87-4DEF-BC5B-9DDEBDBDF33F}"/>
          </ac:picMkLst>
        </pc:picChg>
        <pc:picChg chg="add del mod">
          <ac:chgData name="Kristopher Huffman" userId="8a82a221-89c2-443a-9aef-0022e6694aee" providerId="ADAL" clId="{522B0164-7367-46FB-A3A0-CBF0D8750D42}" dt="2022-04-25T16:35:11.556" v="3356" actId="478"/>
          <ac:picMkLst>
            <pc:docMk/>
            <pc:sldMk cId="3485596112" sldId="299"/>
            <ac:picMk id="11" creationId="{1893F443-FA75-4333-85CB-4E684EA07B4A}"/>
          </ac:picMkLst>
        </pc:picChg>
        <pc:picChg chg="add del mod">
          <ac:chgData name="Kristopher Huffman" userId="8a82a221-89c2-443a-9aef-0022e6694aee" providerId="ADAL" clId="{522B0164-7367-46FB-A3A0-CBF0D8750D42}" dt="2022-04-25T16:17:08.862" v="3350" actId="478"/>
          <ac:picMkLst>
            <pc:docMk/>
            <pc:sldMk cId="3485596112" sldId="299"/>
            <ac:picMk id="13" creationId="{7D32CAE9-1AE7-4C54-A618-73A9CF81B870}"/>
          </ac:picMkLst>
        </pc:picChg>
        <pc:picChg chg="add del mod">
          <ac:chgData name="Kristopher Huffman" userId="8a82a221-89c2-443a-9aef-0022e6694aee" providerId="ADAL" clId="{522B0164-7367-46FB-A3A0-CBF0D8750D42}" dt="2022-04-25T16:37:02.425" v="3361" actId="478"/>
          <ac:picMkLst>
            <pc:docMk/>
            <pc:sldMk cId="3485596112" sldId="299"/>
            <ac:picMk id="15" creationId="{235405C9-3DEC-4215-B8E0-21C699A488C9}"/>
          </ac:picMkLst>
        </pc:picChg>
        <pc:picChg chg="add del mod">
          <ac:chgData name="Kristopher Huffman" userId="8a82a221-89c2-443a-9aef-0022e6694aee" providerId="ADAL" clId="{522B0164-7367-46FB-A3A0-CBF0D8750D42}" dt="2022-04-25T16:53:42.588" v="3392" actId="478"/>
          <ac:picMkLst>
            <pc:docMk/>
            <pc:sldMk cId="3485596112" sldId="299"/>
            <ac:picMk id="17" creationId="{BC5F4A08-BFF6-49B1-877E-0A834927385E}"/>
          </ac:picMkLst>
        </pc:picChg>
        <pc:picChg chg="add del mod">
          <ac:chgData name="Kristopher Huffman" userId="8a82a221-89c2-443a-9aef-0022e6694aee" providerId="ADAL" clId="{522B0164-7367-46FB-A3A0-CBF0D8750D42}" dt="2022-04-25T16:46:02.431" v="3385" actId="478"/>
          <ac:picMkLst>
            <pc:docMk/>
            <pc:sldMk cId="3485596112" sldId="299"/>
            <ac:picMk id="19" creationId="{AAE193B5-BCFC-4DB3-9F84-109305779F60}"/>
          </ac:picMkLst>
        </pc:picChg>
        <pc:picChg chg="add del mod">
          <ac:chgData name="Kristopher Huffman" userId="8a82a221-89c2-443a-9aef-0022e6694aee" providerId="ADAL" clId="{522B0164-7367-46FB-A3A0-CBF0D8750D42}" dt="2022-04-25T16:54:57.894" v="3400" actId="478"/>
          <ac:picMkLst>
            <pc:docMk/>
            <pc:sldMk cId="3485596112" sldId="299"/>
            <ac:picMk id="21" creationId="{C6503A7F-B347-4ADC-BCB6-19F7A0BB89D4}"/>
          </ac:picMkLst>
        </pc:picChg>
        <pc:picChg chg="add del mod">
          <ac:chgData name="Kristopher Huffman" userId="8a82a221-89c2-443a-9aef-0022e6694aee" providerId="ADAL" clId="{522B0164-7367-46FB-A3A0-CBF0D8750D42}" dt="2022-04-25T16:54:45.179" v="3396" actId="478"/>
          <ac:picMkLst>
            <pc:docMk/>
            <pc:sldMk cId="3485596112" sldId="299"/>
            <ac:picMk id="23" creationId="{93C5C31F-1760-4A1A-8830-C0657FFDA269}"/>
          </ac:picMkLst>
        </pc:picChg>
        <pc:picChg chg="add del mod">
          <ac:chgData name="Kristopher Huffman" userId="8a82a221-89c2-443a-9aef-0022e6694aee" providerId="ADAL" clId="{522B0164-7367-46FB-A3A0-CBF0D8750D42}" dt="2022-04-25T18:41:05.829" v="3779" actId="478"/>
          <ac:picMkLst>
            <pc:docMk/>
            <pc:sldMk cId="3485596112" sldId="299"/>
            <ac:picMk id="25" creationId="{14A508EC-97D8-4B64-B683-6FEB0547780D}"/>
          </ac:picMkLst>
        </pc:picChg>
        <pc:picChg chg="add del mod">
          <ac:chgData name="Kristopher Huffman" userId="8a82a221-89c2-443a-9aef-0022e6694aee" providerId="ADAL" clId="{522B0164-7367-46FB-A3A0-CBF0D8750D42}" dt="2022-04-25T18:41:06.477" v="3780" actId="478"/>
          <ac:picMkLst>
            <pc:docMk/>
            <pc:sldMk cId="3485596112" sldId="299"/>
            <ac:picMk id="27" creationId="{AC60F2C9-D2B0-4E9A-AB07-A64CD71159A2}"/>
          </ac:picMkLst>
        </pc:picChg>
        <pc:picChg chg="add del mod">
          <ac:chgData name="Kristopher Huffman" userId="8a82a221-89c2-443a-9aef-0022e6694aee" providerId="ADAL" clId="{522B0164-7367-46FB-A3A0-CBF0D8750D42}" dt="2022-04-25T17:31:56.923" v="3411" actId="478"/>
          <ac:picMkLst>
            <pc:docMk/>
            <pc:sldMk cId="3485596112" sldId="299"/>
            <ac:picMk id="29" creationId="{ED8CDB52-8BE0-47BC-B936-E275C77C8075}"/>
          </ac:picMkLst>
        </pc:picChg>
        <pc:picChg chg="add del mod">
          <ac:chgData name="Kristopher Huffman" userId="8a82a221-89c2-443a-9aef-0022e6694aee" providerId="ADAL" clId="{522B0164-7367-46FB-A3A0-CBF0D8750D42}" dt="2022-04-25T17:37:40.345" v="3449" actId="478"/>
          <ac:picMkLst>
            <pc:docMk/>
            <pc:sldMk cId="3485596112" sldId="299"/>
            <ac:picMk id="31" creationId="{AD004D76-2652-4C71-B39D-5D27B502DB1F}"/>
          </ac:picMkLst>
        </pc:picChg>
        <pc:picChg chg="add del mod ord">
          <ac:chgData name="Kristopher Huffman" userId="8a82a221-89c2-443a-9aef-0022e6694aee" providerId="ADAL" clId="{522B0164-7367-46FB-A3A0-CBF0D8750D42}" dt="2022-04-25T18:35:42.432" v="3754" actId="21"/>
          <ac:picMkLst>
            <pc:docMk/>
            <pc:sldMk cId="3485596112" sldId="299"/>
            <ac:picMk id="33" creationId="{3D9C7609-9BF7-416F-96E5-6338904E8BD2}"/>
          </ac:picMkLst>
        </pc:picChg>
        <pc:picChg chg="add del mod">
          <ac:chgData name="Kristopher Huffman" userId="8a82a221-89c2-443a-9aef-0022e6694aee" providerId="ADAL" clId="{522B0164-7367-46FB-A3A0-CBF0D8750D42}" dt="2022-04-25T17:41:21.939" v="3460" actId="478"/>
          <ac:picMkLst>
            <pc:docMk/>
            <pc:sldMk cId="3485596112" sldId="299"/>
            <ac:picMk id="35" creationId="{2AFBF3AC-E752-4500-B3D6-42A799FA1BAD}"/>
          </ac:picMkLst>
        </pc:picChg>
        <pc:picChg chg="add del mod">
          <ac:chgData name="Kristopher Huffman" userId="8a82a221-89c2-443a-9aef-0022e6694aee" providerId="ADAL" clId="{522B0164-7367-46FB-A3A0-CBF0D8750D42}" dt="2022-04-25T17:43:24.984" v="3465" actId="478"/>
          <ac:picMkLst>
            <pc:docMk/>
            <pc:sldMk cId="3485596112" sldId="299"/>
            <ac:picMk id="37" creationId="{DA745856-205D-44EA-AA86-804AC33C865A}"/>
          </ac:picMkLst>
        </pc:picChg>
        <pc:picChg chg="add del mod">
          <ac:chgData name="Kristopher Huffman" userId="8a82a221-89c2-443a-9aef-0022e6694aee" providerId="ADAL" clId="{522B0164-7367-46FB-A3A0-CBF0D8750D42}" dt="2022-04-25T17:53:26.838" v="3526" actId="478"/>
          <ac:picMkLst>
            <pc:docMk/>
            <pc:sldMk cId="3485596112" sldId="299"/>
            <ac:picMk id="39" creationId="{B718078F-86F9-4821-B8F7-E7B9ECAD39DB}"/>
          </ac:picMkLst>
        </pc:picChg>
        <pc:picChg chg="add del mod">
          <ac:chgData name="Kristopher Huffman" userId="8a82a221-89c2-443a-9aef-0022e6694aee" providerId="ADAL" clId="{522B0164-7367-46FB-A3A0-CBF0D8750D42}" dt="2022-04-25T17:53:27.455" v="3527" actId="478"/>
          <ac:picMkLst>
            <pc:docMk/>
            <pc:sldMk cId="3485596112" sldId="299"/>
            <ac:picMk id="41" creationId="{C61F39C8-0D9E-4895-8658-5199B61920E5}"/>
          </ac:picMkLst>
        </pc:picChg>
        <pc:picChg chg="add del mod">
          <ac:chgData name="Kristopher Huffman" userId="8a82a221-89c2-443a-9aef-0022e6694aee" providerId="ADAL" clId="{522B0164-7367-46FB-A3A0-CBF0D8750D42}" dt="2022-04-25T18:13:34.906" v="3545" actId="478"/>
          <ac:picMkLst>
            <pc:docMk/>
            <pc:sldMk cId="3485596112" sldId="299"/>
            <ac:picMk id="43" creationId="{9DD30DAA-9F5B-4950-AA50-49445BE14E77}"/>
          </ac:picMkLst>
        </pc:picChg>
        <pc:picChg chg="add del mod">
          <ac:chgData name="Kristopher Huffman" userId="8a82a221-89c2-443a-9aef-0022e6694aee" providerId="ADAL" clId="{522B0164-7367-46FB-A3A0-CBF0D8750D42}" dt="2022-04-25T17:55:45.446" v="3536" actId="478"/>
          <ac:picMkLst>
            <pc:docMk/>
            <pc:sldMk cId="3485596112" sldId="299"/>
            <ac:picMk id="45" creationId="{F6CA2121-0807-4A4D-88DF-9C8325FAEE09}"/>
          </ac:picMkLst>
        </pc:picChg>
        <pc:picChg chg="add del mod ord">
          <ac:chgData name="Kristopher Huffman" userId="8a82a221-89c2-443a-9aef-0022e6694aee" providerId="ADAL" clId="{522B0164-7367-46FB-A3A0-CBF0D8750D42}" dt="2022-04-25T18:18:03.065" v="3674" actId="478"/>
          <ac:picMkLst>
            <pc:docMk/>
            <pc:sldMk cId="3485596112" sldId="299"/>
            <ac:picMk id="47" creationId="{9F8C7E20-46C6-4F0E-A38F-C6E57038EF31}"/>
          </ac:picMkLst>
        </pc:picChg>
        <pc:picChg chg="add del mod ord">
          <ac:chgData name="Kristopher Huffman" userId="8a82a221-89c2-443a-9aef-0022e6694aee" providerId="ADAL" clId="{522B0164-7367-46FB-A3A0-CBF0D8750D42}" dt="2022-04-25T18:32:21.050" v="3700" actId="478"/>
          <ac:picMkLst>
            <pc:docMk/>
            <pc:sldMk cId="3485596112" sldId="299"/>
            <ac:picMk id="49" creationId="{497A0417-0118-4C4B-AF07-8B358AE37697}"/>
          </ac:picMkLst>
        </pc:picChg>
        <pc:picChg chg="add del mod">
          <ac:chgData name="Kristopher Huffman" userId="8a82a221-89c2-443a-9aef-0022e6694aee" providerId="ADAL" clId="{522B0164-7367-46FB-A3A0-CBF0D8750D42}" dt="2022-04-25T18:32:35.274" v="3704" actId="478"/>
          <ac:picMkLst>
            <pc:docMk/>
            <pc:sldMk cId="3485596112" sldId="299"/>
            <ac:picMk id="51" creationId="{586180A4-694B-4DA5-9961-119B84E856ED}"/>
          </ac:picMkLst>
        </pc:picChg>
        <pc:picChg chg="add del mod ord">
          <ac:chgData name="Kristopher Huffman" userId="8a82a221-89c2-443a-9aef-0022e6694aee" providerId="ADAL" clId="{522B0164-7367-46FB-A3A0-CBF0D8750D42}" dt="2022-04-25T18:40:01.548" v="3764" actId="478"/>
          <ac:picMkLst>
            <pc:docMk/>
            <pc:sldMk cId="3485596112" sldId="299"/>
            <ac:picMk id="53" creationId="{C1A7991C-D56A-4886-A04C-6206D6630ABC}"/>
          </ac:picMkLst>
        </pc:picChg>
        <pc:picChg chg="add mod">
          <ac:chgData name="Kristopher Huffman" userId="8a82a221-89c2-443a-9aef-0022e6694aee" providerId="ADAL" clId="{522B0164-7367-46FB-A3A0-CBF0D8750D42}" dt="2022-04-25T18:51:58.993" v="3815" actId="1076"/>
          <ac:picMkLst>
            <pc:docMk/>
            <pc:sldMk cId="3485596112" sldId="299"/>
            <ac:picMk id="55" creationId="{A9BE4291-A5D2-42F9-BA9F-12138443019F}"/>
          </ac:picMkLst>
        </pc:picChg>
        <pc:picChg chg="add mod">
          <ac:chgData name="Kristopher Huffman" userId="8a82a221-89c2-443a-9aef-0022e6694aee" providerId="ADAL" clId="{522B0164-7367-46FB-A3A0-CBF0D8750D42}" dt="2022-04-25T18:53:11.368" v="3837" actId="1076"/>
          <ac:picMkLst>
            <pc:docMk/>
            <pc:sldMk cId="3485596112" sldId="299"/>
            <ac:picMk id="57" creationId="{B6968CA3-BF8A-45EF-8607-E079CBDE4261}"/>
          </ac:picMkLst>
        </pc:picChg>
        <pc:picChg chg="add mod">
          <ac:chgData name="Kristopher Huffman" userId="8a82a221-89c2-443a-9aef-0022e6694aee" providerId="ADAL" clId="{522B0164-7367-46FB-A3A0-CBF0D8750D42}" dt="2022-04-25T18:52:13.148" v="3817" actId="1076"/>
          <ac:picMkLst>
            <pc:docMk/>
            <pc:sldMk cId="3485596112" sldId="299"/>
            <ac:picMk id="59" creationId="{7DF47046-77A9-4B24-A3AE-34A18AB4AF6D}"/>
          </ac:picMkLst>
        </pc:picChg>
        <pc:picChg chg="add del">
          <ac:chgData name="Kristopher Huffman" userId="8a82a221-89c2-443a-9aef-0022e6694aee" providerId="ADAL" clId="{522B0164-7367-46FB-A3A0-CBF0D8750D42}" dt="2022-04-25T18:49:01.698" v="3800" actId="478"/>
          <ac:picMkLst>
            <pc:docMk/>
            <pc:sldMk cId="3485596112" sldId="299"/>
            <ac:picMk id="61" creationId="{0977FE48-AE33-4F83-98F6-8B1F1D33EF94}"/>
          </ac:picMkLst>
        </pc:picChg>
        <pc:picChg chg="add mod">
          <ac:chgData name="Kristopher Huffman" userId="8a82a221-89c2-443a-9aef-0022e6694aee" providerId="ADAL" clId="{522B0164-7367-46FB-A3A0-CBF0D8750D42}" dt="2022-04-25T18:59:21.350" v="3904" actId="1076"/>
          <ac:picMkLst>
            <pc:docMk/>
            <pc:sldMk cId="3485596112" sldId="299"/>
            <ac:picMk id="63" creationId="{CBA91FDC-8EF2-49BF-A77F-622B08B0BED6}"/>
          </ac:picMkLst>
        </pc:picChg>
      </pc:sldChg>
      <pc:sldChg chg="addSp modSp add del mod">
        <pc:chgData name="Kristopher Huffman" userId="8a82a221-89c2-443a-9aef-0022e6694aee" providerId="ADAL" clId="{522B0164-7367-46FB-A3A0-CBF0D8750D42}" dt="2022-04-29T14:46:03.676" v="9557" actId="47"/>
        <pc:sldMkLst>
          <pc:docMk/>
          <pc:sldMk cId="2091470264" sldId="300"/>
        </pc:sldMkLst>
        <pc:picChg chg="add mod">
          <ac:chgData name="Kristopher Huffman" userId="8a82a221-89c2-443a-9aef-0022e6694aee" providerId="ADAL" clId="{522B0164-7367-46FB-A3A0-CBF0D8750D42}" dt="2022-04-25T18:35:44.519" v="3755"/>
          <ac:picMkLst>
            <pc:docMk/>
            <pc:sldMk cId="2091470264" sldId="300"/>
            <ac:picMk id="10" creationId="{5D48C6A7-7CE6-4A5B-8824-87222A74BA55}"/>
          </ac:picMkLst>
        </pc:picChg>
        <pc:picChg chg="mod">
          <ac:chgData name="Kristopher Huffman" userId="8a82a221-89c2-443a-9aef-0022e6694aee" providerId="ADAL" clId="{522B0164-7367-46FB-A3A0-CBF0D8750D42}" dt="2022-04-25T17:37:35.870" v="3448" actId="1076"/>
          <ac:picMkLst>
            <pc:docMk/>
            <pc:sldMk cId="2091470264" sldId="300"/>
            <ac:picMk id="31" creationId="{AD004D76-2652-4C71-B39D-5D27B502DB1F}"/>
          </ac:picMkLst>
        </pc:picChg>
      </pc:sldChg>
      <pc:sldChg chg="addSp delSp modSp add mod delAnim modAnim modNotesTx">
        <pc:chgData name="Kristopher Huffman" userId="8a82a221-89c2-443a-9aef-0022e6694aee" providerId="ADAL" clId="{522B0164-7367-46FB-A3A0-CBF0D8750D42}" dt="2022-05-22T17:29:47.651" v="110273" actId="1038"/>
        <pc:sldMkLst>
          <pc:docMk/>
          <pc:sldMk cId="3082240332" sldId="301"/>
        </pc:sldMkLst>
        <pc:spChg chg="mod">
          <ac:chgData name="Kristopher Huffman" userId="8a82a221-89c2-443a-9aef-0022e6694aee" providerId="ADAL" clId="{522B0164-7367-46FB-A3A0-CBF0D8750D42}" dt="2022-04-26T14:27:25.147" v="4839" actId="2085"/>
          <ac:spMkLst>
            <pc:docMk/>
            <pc:sldMk cId="3082240332" sldId="301"/>
            <ac:spMk id="8" creationId="{0602C7AC-E9B4-4A79-B284-4AE452723077}"/>
          </ac:spMkLst>
        </pc:spChg>
        <pc:spChg chg="mod">
          <ac:chgData name="Kristopher Huffman" userId="8a82a221-89c2-443a-9aef-0022e6694aee" providerId="ADAL" clId="{522B0164-7367-46FB-A3A0-CBF0D8750D42}" dt="2022-04-26T14:27:30.107" v="4840" actId="2085"/>
          <ac:spMkLst>
            <pc:docMk/>
            <pc:sldMk cId="3082240332" sldId="301"/>
            <ac:spMk id="9" creationId="{F4BF05AA-1992-4902-972A-4899F135E763}"/>
          </ac:spMkLst>
        </pc:spChg>
        <pc:spChg chg="add mod">
          <ac:chgData name="Kristopher Huffman" userId="8a82a221-89c2-443a-9aef-0022e6694aee" providerId="ADAL" clId="{522B0164-7367-46FB-A3A0-CBF0D8750D42}" dt="2022-05-17T18:03:37.878" v="50328" actId="14100"/>
          <ac:spMkLst>
            <pc:docMk/>
            <pc:sldMk cId="3082240332" sldId="301"/>
            <ac:spMk id="11" creationId="{EC89BF9B-A27E-4B02-9405-2FCEC23D2010}"/>
          </ac:spMkLst>
        </pc:spChg>
        <pc:spChg chg="add del mod">
          <ac:chgData name="Kristopher Huffman" userId="8a82a221-89c2-443a-9aef-0022e6694aee" providerId="ADAL" clId="{522B0164-7367-46FB-A3A0-CBF0D8750D42}" dt="2022-05-17T18:03:22.147" v="50326" actId="478"/>
          <ac:spMkLst>
            <pc:docMk/>
            <pc:sldMk cId="3082240332" sldId="301"/>
            <ac:spMk id="12" creationId="{09A5BB63-B646-4A26-8440-72F29E550D9F}"/>
          </ac:spMkLst>
        </pc:spChg>
        <pc:spChg chg="add del mod">
          <ac:chgData name="Kristopher Huffman" userId="8a82a221-89c2-443a-9aef-0022e6694aee" providerId="ADAL" clId="{522B0164-7367-46FB-A3A0-CBF0D8750D42}" dt="2022-04-26T14:24:07.985" v="4765" actId="478"/>
          <ac:spMkLst>
            <pc:docMk/>
            <pc:sldMk cId="3082240332" sldId="301"/>
            <ac:spMk id="12" creationId="{62AF4ED3-7AFB-491E-931C-D9F406F5C1E5}"/>
          </ac:spMkLst>
        </pc:spChg>
        <pc:spChg chg="add del mod">
          <ac:chgData name="Kristopher Huffman" userId="8a82a221-89c2-443a-9aef-0022e6694aee" providerId="ADAL" clId="{522B0164-7367-46FB-A3A0-CBF0D8750D42}" dt="2022-04-25T20:03:53.888" v="4219" actId="767"/>
          <ac:spMkLst>
            <pc:docMk/>
            <pc:sldMk cId="3082240332" sldId="301"/>
            <ac:spMk id="12" creationId="{B206E0BB-D95B-43E5-AB69-7111C6270665}"/>
          </ac:spMkLst>
        </pc:spChg>
        <pc:spChg chg="add mod">
          <ac:chgData name="Kristopher Huffman" userId="8a82a221-89c2-443a-9aef-0022e6694aee" providerId="ADAL" clId="{522B0164-7367-46FB-A3A0-CBF0D8750D42}" dt="2022-05-19T18:21:34.664" v="83048" actId="1036"/>
          <ac:spMkLst>
            <pc:docMk/>
            <pc:sldMk cId="3082240332" sldId="301"/>
            <ac:spMk id="13" creationId="{5FA2FCEC-D243-44F8-9091-D7C83168D546}"/>
          </ac:spMkLst>
        </pc:spChg>
        <pc:spChg chg="add mod">
          <ac:chgData name="Kristopher Huffman" userId="8a82a221-89c2-443a-9aef-0022e6694aee" providerId="ADAL" clId="{522B0164-7367-46FB-A3A0-CBF0D8750D42}" dt="2022-05-19T18:21:34.664" v="83048" actId="1036"/>
          <ac:spMkLst>
            <pc:docMk/>
            <pc:sldMk cId="3082240332" sldId="301"/>
            <ac:spMk id="15" creationId="{AA185066-7DDC-4077-BB95-1FC12C9CF979}"/>
          </ac:spMkLst>
        </pc:spChg>
        <pc:spChg chg="add mod">
          <ac:chgData name="Kristopher Huffman" userId="8a82a221-89c2-443a-9aef-0022e6694aee" providerId="ADAL" clId="{522B0164-7367-46FB-A3A0-CBF0D8750D42}" dt="2022-05-19T18:21:34.664" v="83048" actId="1036"/>
          <ac:spMkLst>
            <pc:docMk/>
            <pc:sldMk cId="3082240332" sldId="301"/>
            <ac:spMk id="16" creationId="{36F4AE43-2DBC-4E37-970F-DD2737BBFA98}"/>
          </ac:spMkLst>
        </pc:spChg>
        <pc:spChg chg="add mod">
          <ac:chgData name="Kristopher Huffman" userId="8a82a221-89c2-443a-9aef-0022e6694aee" providerId="ADAL" clId="{522B0164-7367-46FB-A3A0-CBF0D8750D42}" dt="2022-05-19T18:21:34.664" v="83048" actId="1036"/>
          <ac:spMkLst>
            <pc:docMk/>
            <pc:sldMk cId="3082240332" sldId="301"/>
            <ac:spMk id="17" creationId="{C3A92940-0A98-4F85-81C5-750487EC686D}"/>
          </ac:spMkLst>
        </pc:spChg>
        <pc:spChg chg="add mod">
          <ac:chgData name="Kristopher Huffman" userId="8a82a221-89c2-443a-9aef-0022e6694aee" providerId="ADAL" clId="{522B0164-7367-46FB-A3A0-CBF0D8750D42}" dt="2022-05-22T17:29:47.651" v="110273" actId="1038"/>
          <ac:spMkLst>
            <pc:docMk/>
            <pc:sldMk cId="3082240332" sldId="301"/>
            <ac:spMk id="18" creationId="{70C8F4DC-7264-4604-BD08-94D45D6E38D6}"/>
          </ac:spMkLst>
        </pc:spChg>
        <pc:spChg chg="add del mod">
          <ac:chgData name="Kristopher Huffman" userId="8a82a221-89c2-443a-9aef-0022e6694aee" providerId="ADAL" clId="{522B0164-7367-46FB-A3A0-CBF0D8750D42}" dt="2022-04-26T14:24:04.665" v="4764" actId="478"/>
          <ac:spMkLst>
            <pc:docMk/>
            <pc:sldMk cId="3082240332" sldId="301"/>
            <ac:spMk id="19" creationId="{3C426831-BA46-4104-8C07-CCB44B5DA076}"/>
          </ac:spMkLst>
        </pc:spChg>
        <pc:spChg chg="del">
          <ac:chgData name="Kristopher Huffman" userId="8a82a221-89c2-443a-9aef-0022e6694aee" providerId="ADAL" clId="{522B0164-7367-46FB-A3A0-CBF0D8750D42}" dt="2022-04-25T19:57:02.152" v="4076" actId="478"/>
          <ac:spMkLst>
            <pc:docMk/>
            <pc:sldMk cId="3082240332" sldId="301"/>
            <ac:spMk id="64" creationId="{869A1CC4-CC3A-4E10-9F79-F50972D0A558}"/>
          </ac:spMkLst>
        </pc:spChg>
        <pc:spChg chg="del">
          <ac:chgData name="Kristopher Huffman" userId="8a82a221-89c2-443a-9aef-0022e6694aee" providerId="ADAL" clId="{522B0164-7367-46FB-A3A0-CBF0D8750D42}" dt="2022-04-25T19:58:38.339" v="4100" actId="478"/>
          <ac:spMkLst>
            <pc:docMk/>
            <pc:sldMk cId="3082240332" sldId="301"/>
            <ac:spMk id="69" creationId="{D7892363-05DC-4A51-A3A2-16D99DFCE789}"/>
          </ac:spMkLst>
        </pc:spChg>
        <pc:spChg chg="del">
          <ac:chgData name="Kristopher Huffman" userId="8a82a221-89c2-443a-9aef-0022e6694aee" providerId="ADAL" clId="{522B0164-7367-46FB-A3A0-CBF0D8750D42}" dt="2022-04-25T19:58:41.118" v="4103" actId="478"/>
          <ac:spMkLst>
            <pc:docMk/>
            <pc:sldMk cId="3082240332" sldId="301"/>
            <ac:spMk id="70" creationId="{D9DA327D-E21F-4A02-80F4-E0F4C005EE2B}"/>
          </ac:spMkLst>
        </pc:spChg>
        <pc:spChg chg="del">
          <ac:chgData name="Kristopher Huffman" userId="8a82a221-89c2-443a-9aef-0022e6694aee" providerId="ADAL" clId="{522B0164-7367-46FB-A3A0-CBF0D8750D42}" dt="2022-04-25T19:58:40.226" v="4102" actId="478"/>
          <ac:spMkLst>
            <pc:docMk/>
            <pc:sldMk cId="3082240332" sldId="301"/>
            <ac:spMk id="71" creationId="{B35C7E25-C40B-413A-A250-00C346375BB1}"/>
          </ac:spMkLst>
        </pc:spChg>
        <pc:spChg chg="del">
          <ac:chgData name="Kristopher Huffman" userId="8a82a221-89c2-443a-9aef-0022e6694aee" providerId="ADAL" clId="{522B0164-7367-46FB-A3A0-CBF0D8750D42}" dt="2022-04-25T19:58:39.595" v="4101" actId="478"/>
          <ac:spMkLst>
            <pc:docMk/>
            <pc:sldMk cId="3082240332" sldId="301"/>
            <ac:spMk id="72" creationId="{91D9FB89-E528-4FE0-A0B6-C88EF7E971D3}"/>
          </ac:spMkLst>
        </pc:spChg>
        <pc:spChg chg="del mod">
          <ac:chgData name="Kristopher Huffman" userId="8a82a221-89c2-443a-9aef-0022e6694aee" providerId="ADAL" clId="{522B0164-7367-46FB-A3A0-CBF0D8750D42}" dt="2022-04-25T19:57:05.328" v="4077" actId="478"/>
          <ac:spMkLst>
            <pc:docMk/>
            <pc:sldMk cId="3082240332" sldId="301"/>
            <ac:spMk id="73" creationId="{A8F09D1F-FD57-42AC-B63C-3C8C7FC7DCA7}"/>
          </ac:spMkLst>
        </pc:spChg>
        <pc:spChg chg="del mod">
          <ac:chgData name="Kristopher Huffman" userId="8a82a221-89c2-443a-9aef-0022e6694aee" providerId="ADAL" clId="{522B0164-7367-46FB-A3A0-CBF0D8750D42}" dt="2022-04-25T19:58:42.400" v="4104" actId="478"/>
          <ac:spMkLst>
            <pc:docMk/>
            <pc:sldMk cId="3082240332" sldId="301"/>
            <ac:spMk id="74" creationId="{921027AA-550E-43D9-B1B2-C14BC3D876F0}"/>
          </ac:spMkLst>
        </pc:spChg>
        <pc:spChg chg="del mod">
          <ac:chgData name="Kristopher Huffman" userId="8a82a221-89c2-443a-9aef-0022e6694aee" providerId="ADAL" clId="{522B0164-7367-46FB-A3A0-CBF0D8750D42}" dt="2022-04-25T19:58:21.843" v="4094" actId="478"/>
          <ac:spMkLst>
            <pc:docMk/>
            <pc:sldMk cId="3082240332" sldId="301"/>
            <ac:spMk id="75" creationId="{917DC07C-DA0C-4E35-84D8-64516971B032}"/>
          </ac:spMkLst>
        </pc:spChg>
        <pc:spChg chg="del mod topLvl">
          <ac:chgData name="Kristopher Huffman" userId="8a82a221-89c2-443a-9aef-0022e6694aee" providerId="ADAL" clId="{522B0164-7367-46FB-A3A0-CBF0D8750D42}" dt="2022-04-25T19:58:34.261" v="4099" actId="478"/>
          <ac:spMkLst>
            <pc:docMk/>
            <pc:sldMk cId="3082240332" sldId="301"/>
            <ac:spMk id="76" creationId="{770519E9-350D-401E-9DD0-B934264BB4ED}"/>
          </ac:spMkLst>
        </pc:spChg>
        <pc:spChg chg="del mod topLvl">
          <ac:chgData name="Kristopher Huffman" userId="8a82a221-89c2-443a-9aef-0022e6694aee" providerId="ADAL" clId="{522B0164-7367-46FB-A3A0-CBF0D8750D42}" dt="2022-04-25T19:58:31.849" v="4098" actId="478"/>
          <ac:spMkLst>
            <pc:docMk/>
            <pc:sldMk cId="3082240332" sldId="301"/>
            <ac:spMk id="77" creationId="{4BCA7B32-2551-4B3E-8117-8B52CE1621B6}"/>
          </ac:spMkLst>
        </pc:spChg>
        <pc:grpChg chg="add del mod">
          <ac:chgData name="Kristopher Huffman" userId="8a82a221-89c2-443a-9aef-0022e6694aee" providerId="ADAL" clId="{522B0164-7367-46FB-A3A0-CBF0D8750D42}" dt="2022-04-25T19:58:31.849" v="4098" actId="478"/>
          <ac:grpSpMkLst>
            <pc:docMk/>
            <pc:sldMk cId="3082240332" sldId="301"/>
            <ac:grpSpMk id="2" creationId="{4ABED095-DF46-4A4C-BCDE-1DE2EED0CBB4}"/>
          </ac:grpSpMkLst>
        </pc:grpChg>
        <pc:picChg chg="add del mod">
          <ac:chgData name="Kristopher Huffman" userId="8a82a221-89c2-443a-9aef-0022e6694aee" providerId="ADAL" clId="{522B0164-7367-46FB-A3A0-CBF0D8750D42}" dt="2022-04-26T13:37:40.901" v="4539" actId="478"/>
          <ac:picMkLst>
            <pc:docMk/>
            <pc:sldMk cId="3082240332" sldId="301"/>
            <ac:picMk id="4" creationId="{78DE5DFD-020A-4341-B69C-1689D3A108DF}"/>
          </ac:picMkLst>
        </pc:picChg>
        <pc:picChg chg="add del mod ord">
          <ac:chgData name="Kristopher Huffman" userId="8a82a221-89c2-443a-9aef-0022e6694aee" providerId="ADAL" clId="{522B0164-7367-46FB-A3A0-CBF0D8750D42}" dt="2022-04-25T20:07:22.312" v="4238" actId="478"/>
          <ac:picMkLst>
            <pc:docMk/>
            <pc:sldMk cId="3082240332" sldId="301"/>
            <ac:picMk id="5" creationId="{33E7BB60-35F7-4E7E-A6FD-83703B9F37D4}"/>
          </ac:picMkLst>
        </pc:picChg>
        <pc:picChg chg="add del mod">
          <ac:chgData name="Kristopher Huffman" userId="8a82a221-89c2-443a-9aef-0022e6694aee" providerId="ADAL" clId="{522B0164-7367-46FB-A3A0-CBF0D8750D42}" dt="2022-04-26T14:15:32.631" v="4657" actId="478"/>
          <ac:picMkLst>
            <pc:docMk/>
            <pc:sldMk cId="3082240332" sldId="301"/>
            <ac:picMk id="6" creationId="{B3ED8CC7-CA3C-4031-85B7-D59AACF7314D}"/>
          </ac:picMkLst>
        </pc:picChg>
        <pc:picChg chg="add del mod">
          <ac:chgData name="Kristopher Huffman" userId="8a82a221-89c2-443a-9aef-0022e6694aee" providerId="ADAL" clId="{522B0164-7367-46FB-A3A0-CBF0D8750D42}" dt="2022-04-25T20:00:27.533" v="4153" actId="478"/>
          <ac:picMkLst>
            <pc:docMk/>
            <pc:sldMk cId="3082240332" sldId="301"/>
            <ac:picMk id="7" creationId="{8E836BAF-DA8B-4EDE-BB68-A08A0EF99A7C}"/>
          </ac:picMkLst>
        </pc:picChg>
        <pc:picChg chg="add mod">
          <ac:chgData name="Kristopher Huffman" userId="8a82a221-89c2-443a-9aef-0022e6694aee" providerId="ADAL" clId="{522B0164-7367-46FB-A3A0-CBF0D8750D42}" dt="2022-04-26T14:24:41.884" v="4767" actId="1076"/>
          <ac:picMkLst>
            <pc:docMk/>
            <pc:sldMk cId="3082240332" sldId="301"/>
            <ac:picMk id="10" creationId="{75C89794-6F9A-414B-B4EE-19116F52FBB1}"/>
          </ac:picMkLst>
        </pc:picChg>
        <pc:picChg chg="add del mod">
          <ac:chgData name="Kristopher Huffman" userId="8a82a221-89c2-443a-9aef-0022e6694aee" providerId="ADAL" clId="{522B0164-7367-46FB-A3A0-CBF0D8750D42}" dt="2022-04-26T14:15:06.350" v="4650" actId="478"/>
          <ac:picMkLst>
            <pc:docMk/>
            <pc:sldMk cId="3082240332" sldId="301"/>
            <ac:picMk id="11" creationId="{31B20BC6-8C2D-42EE-BFB6-7D18D1512485}"/>
          </ac:picMkLst>
        </pc:picChg>
        <pc:picChg chg="add mod">
          <ac:chgData name="Kristopher Huffman" userId="8a82a221-89c2-443a-9aef-0022e6694aee" providerId="ADAL" clId="{522B0164-7367-46FB-A3A0-CBF0D8750D42}" dt="2022-04-26T14:21:41.881" v="4746" actId="1035"/>
          <ac:picMkLst>
            <pc:docMk/>
            <pc:sldMk cId="3082240332" sldId="301"/>
            <ac:picMk id="14" creationId="{FE46B2C3-5D15-4D98-B327-870FE56CDB71}"/>
          </ac:picMkLst>
        </pc:picChg>
        <pc:picChg chg="add del mod">
          <ac:chgData name="Kristopher Huffman" userId="8a82a221-89c2-443a-9aef-0022e6694aee" providerId="ADAL" clId="{522B0164-7367-46FB-A3A0-CBF0D8750D42}" dt="2022-04-26T14:24:14.825" v="4766" actId="478"/>
          <ac:picMkLst>
            <pc:docMk/>
            <pc:sldMk cId="3082240332" sldId="301"/>
            <ac:picMk id="16" creationId="{0372437C-62D5-4EEA-AE12-10542F0BF97F}"/>
          </ac:picMkLst>
        </pc:picChg>
        <pc:picChg chg="add del mod">
          <ac:chgData name="Kristopher Huffman" userId="8a82a221-89c2-443a-9aef-0022e6694aee" providerId="ADAL" clId="{522B0164-7367-46FB-A3A0-CBF0D8750D42}" dt="2022-04-26T14:23:31.403" v="4757"/>
          <ac:picMkLst>
            <pc:docMk/>
            <pc:sldMk cId="3082240332" sldId="301"/>
            <ac:picMk id="17" creationId="{B004ADE6-AB8D-4371-9A2A-30A7B17A69B5}"/>
          </ac:picMkLst>
        </pc:picChg>
        <pc:picChg chg="add del mod ord">
          <ac:chgData name="Kristopher Huffman" userId="8a82a221-89c2-443a-9aef-0022e6694aee" providerId="ADAL" clId="{522B0164-7367-46FB-A3A0-CBF0D8750D42}" dt="2022-05-19T18:18:05.339" v="82997" actId="478"/>
          <ac:picMkLst>
            <pc:docMk/>
            <pc:sldMk cId="3082240332" sldId="301"/>
            <ac:picMk id="19" creationId="{13A7052B-6448-895B-41F4-073BCBD3428C}"/>
          </ac:picMkLst>
        </pc:picChg>
        <pc:picChg chg="add mod ord">
          <ac:chgData name="Kristopher Huffman" userId="8a82a221-89c2-443a-9aef-0022e6694aee" providerId="ADAL" clId="{522B0164-7367-46FB-A3A0-CBF0D8750D42}" dt="2022-05-19T18:20:04.285" v="83026" actId="1076"/>
          <ac:picMkLst>
            <pc:docMk/>
            <pc:sldMk cId="3082240332" sldId="301"/>
            <ac:picMk id="20" creationId="{1D3CA1CF-16B1-9F31-E768-A1EEB2F7955C}"/>
          </ac:picMkLst>
        </pc:picChg>
        <pc:picChg chg="del mod">
          <ac:chgData name="Kristopher Huffman" userId="8a82a221-89c2-443a-9aef-0022e6694aee" providerId="ADAL" clId="{522B0164-7367-46FB-A3A0-CBF0D8750D42}" dt="2022-05-19T18:13:17.167" v="82973" actId="478"/>
          <ac:picMkLst>
            <pc:docMk/>
            <pc:sldMk cId="3082240332" sldId="301"/>
            <ac:picMk id="55" creationId="{A9BE4291-A5D2-42F9-BA9F-12138443019F}"/>
          </ac:picMkLst>
        </pc:picChg>
        <pc:picChg chg="del">
          <ac:chgData name="Kristopher Huffman" userId="8a82a221-89c2-443a-9aef-0022e6694aee" providerId="ADAL" clId="{522B0164-7367-46FB-A3A0-CBF0D8750D42}" dt="2022-04-25T19:55:12.493" v="4048" actId="478"/>
          <ac:picMkLst>
            <pc:docMk/>
            <pc:sldMk cId="3082240332" sldId="301"/>
            <ac:picMk id="57" creationId="{B6968CA3-BF8A-45EF-8607-E079CBDE4261}"/>
          </ac:picMkLst>
        </pc:picChg>
        <pc:picChg chg="del mod">
          <ac:chgData name="Kristopher Huffman" userId="8a82a221-89c2-443a-9aef-0022e6694aee" providerId="ADAL" clId="{522B0164-7367-46FB-A3A0-CBF0D8750D42}" dt="2022-04-26T14:15:30.125" v="4656" actId="478"/>
          <ac:picMkLst>
            <pc:docMk/>
            <pc:sldMk cId="3082240332" sldId="301"/>
            <ac:picMk id="59" creationId="{7DF47046-77A9-4B24-A3AE-34A18AB4AF6D}"/>
          </ac:picMkLst>
        </pc:picChg>
        <pc:picChg chg="add del mod">
          <ac:chgData name="Kristopher Huffman" userId="8a82a221-89c2-443a-9aef-0022e6694aee" providerId="ADAL" clId="{522B0164-7367-46FB-A3A0-CBF0D8750D42}" dt="2022-04-26T13:45:21.726" v="4603" actId="478"/>
          <ac:picMkLst>
            <pc:docMk/>
            <pc:sldMk cId="3082240332" sldId="301"/>
            <ac:picMk id="63" creationId="{CBA91FDC-8EF2-49BF-A77F-622B08B0BED6}"/>
          </ac:picMkLst>
        </pc:picChg>
      </pc:sldChg>
      <pc:sldChg chg="addSp delSp modSp add del mod">
        <pc:chgData name="Kristopher Huffman" userId="8a82a221-89c2-443a-9aef-0022e6694aee" providerId="ADAL" clId="{522B0164-7367-46FB-A3A0-CBF0D8750D42}" dt="2022-04-26T15:19:28.102" v="5186" actId="2696"/>
        <pc:sldMkLst>
          <pc:docMk/>
          <pc:sldMk cId="209825783" sldId="302"/>
        </pc:sldMkLst>
        <pc:spChg chg="mod">
          <ac:chgData name="Kristopher Huffman" userId="8a82a221-89c2-443a-9aef-0022e6694aee" providerId="ADAL" clId="{522B0164-7367-46FB-A3A0-CBF0D8750D42}" dt="2022-04-25T20:33:00.732" v="4497" actId="1076"/>
          <ac:spMkLst>
            <pc:docMk/>
            <pc:sldMk cId="209825783" sldId="302"/>
            <ac:spMk id="9" creationId="{F4BF05AA-1992-4902-972A-4899F135E763}"/>
          </ac:spMkLst>
        </pc:spChg>
        <pc:picChg chg="add mod">
          <ac:chgData name="Kristopher Huffman" userId="8a82a221-89c2-443a-9aef-0022e6694aee" providerId="ADAL" clId="{522B0164-7367-46FB-A3A0-CBF0D8750D42}" dt="2022-04-25T20:33:09.314" v="4502" actId="1035"/>
          <ac:picMkLst>
            <pc:docMk/>
            <pc:sldMk cId="209825783" sldId="302"/>
            <ac:picMk id="4" creationId="{D9A3BEFF-9834-4705-B48F-376E38DCC550}"/>
          </ac:picMkLst>
        </pc:picChg>
        <pc:picChg chg="add mod">
          <ac:chgData name="Kristopher Huffman" userId="8a82a221-89c2-443a-9aef-0022e6694aee" providerId="ADAL" clId="{522B0164-7367-46FB-A3A0-CBF0D8750D42}" dt="2022-04-25T20:33:09.314" v="4502" actId="1035"/>
          <ac:picMkLst>
            <pc:docMk/>
            <pc:sldMk cId="209825783" sldId="302"/>
            <ac:picMk id="6" creationId="{67E4B5D4-27A7-4814-82AC-281D5D64F76F}"/>
          </ac:picMkLst>
        </pc:picChg>
        <pc:picChg chg="add mod">
          <ac:chgData name="Kristopher Huffman" userId="8a82a221-89c2-443a-9aef-0022e6694aee" providerId="ADAL" clId="{522B0164-7367-46FB-A3A0-CBF0D8750D42}" dt="2022-04-25T20:37:31.518" v="4519" actId="1035"/>
          <ac:picMkLst>
            <pc:docMk/>
            <pc:sldMk cId="209825783" sldId="302"/>
            <ac:picMk id="10" creationId="{10FF72F4-DB96-4A4A-9366-2FDA604CBCAC}"/>
          </ac:picMkLst>
        </pc:picChg>
        <pc:picChg chg="del">
          <ac:chgData name="Kristopher Huffman" userId="8a82a221-89c2-443a-9aef-0022e6694aee" providerId="ADAL" clId="{522B0164-7367-46FB-A3A0-CBF0D8750D42}" dt="2022-04-25T20:11:40.079" v="4379" actId="478"/>
          <ac:picMkLst>
            <pc:docMk/>
            <pc:sldMk cId="209825783" sldId="302"/>
            <ac:picMk id="11" creationId="{31B20BC6-8C2D-42EE-BFB6-7D18D1512485}"/>
          </ac:picMkLst>
        </pc:picChg>
        <pc:picChg chg="del mod">
          <ac:chgData name="Kristopher Huffman" userId="8a82a221-89c2-443a-9aef-0022e6694aee" providerId="ADAL" clId="{522B0164-7367-46FB-A3A0-CBF0D8750D42}" dt="2022-04-25T20:10:12.828" v="4352" actId="478"/>
          <ac:picMkLst>
            <pc:docMk/>
            <pc:sldMk cId="209825783" sldId="302"/>
            <ac:picMk id="14" creationId="{FE46B2C3-5D15-4D98-B327-870FE56CDB71}"/>
          </ac:picMkLst>
        </pc:picChg>
        <pc:picChg chg="mod">
          <ac:chgData name="Kristopher Huffman" userId="8a82a221-89c2-443a-9aef-0022e6694aee" providerId="ADAL" clId="{522B0164-7367-46FB-A3A0-CBF0D8750D42}" dt="2022-04-25T20:33:02.150" v="4500" actId="14100"/>
          <ac:picMkLst>
            <pc:docMk/>
            <pc:sldMk cId="209825783" sldId="302"/>
            <ac:picMk id="55" creationId="{A9BE4291-A5D2-42F9-BA9F-12138443019F}"/>
          </ac:picMkLst>
        </pc:picChg>
        <pc:picChg chg="del">
          <ac:chgData name="Kristopher Huffman" userId="8a82a221-89c2-443a-9aef-0022e6694aee" providerId="ADAL" clId="{522B0164-7367-46FB-A3A0-CBF0D8750D42}" dt="2022-04-25T20:12:22.048" v="4391" actId="478"/>
          <ac:picMkLst>
            <pc:docMk/>
            <pc:sldMk cId="209825783" sldId="302"/>
            <ac:picMk id="59" creationId="{7DF47046-77A9-4B24-A3AE-34A18AB4AF6D}"/>
          </ac:picMkLst>
        </pc:picChg>
        <pc:picChg chg="mod">
          <ac:chgData name="Kristopher Huffman" userId="8a82a221-89c2-443a-9aef-0022e6694aee" providerId="ADAL" clId="{522B0164-7367-46FB-A3A0-CBF0D8750D42}" dt="2022-04-25T20:33:01.618" v="4499" actId="14100"/>
          <ac:picMkLst>
            <pc:docMk/>
            <pc:sldMk cId="209825783" sldId="302"/>
            <ac:picMk id="63" creationId="{CBA91FDC-8EF2-49BF-A77F-622B08B0BED6}"/>
          </ac:picMkLst>
        </pc:picChg>
      </pc:sldChg>
      <pc:sldChg chg="addSp delSp modSp add del mod">
        <pc:chgData name="Kristopher Huffman" userId="8a82a221-89c2-443a-9aef-0022e6694aee" providerId="ADAL" clId="{522B0164-7367-46FB-A3A0-CBF0D8750D42}" dt="2022-04-25T20:08:44.693" v="4270" actId="47"/>
        <pc:sldMkLst>
          <pc:docMk/>
          <pc:sldMk cId="2806835772" sldId="302"/>
        </pc:sldMkLst>
        <pc:picChg chg="add del mod">
          <ac:chgData name="Kristopher Huffman" userId="8a82a221-89c2-443a-9aef-0022e6694aee" providerId="ADAL" clId="{522B0164-7367-46FB-A3A0-CBF0D8750D42}" dt="2022-04-25T20:06:42.018" v="4237" actId="478"/>
          <ac:picMkLst>
            <pc:docMk/>
            <pc:sldMk cId="2806835772" sldId="302"/>
            <ac:picMk id="4" creationId="{B4CD7C1C-4166-47C3-A8BC-1C1E9DD9BFBD}"/>
          </ac:picMkLst>
        </pc:picChg>
      </pc:sldChg>
      <pc:sldChg chg="modSp add del mod">
        <pc:chgData name="Kristopher Huffman" userId="8a82a221-89c2-443a-9aef-0022e6694aee" providerId="ADAL" clId="{522B0164-7367-46FB-A3A0-CBF0D8750D42}" dt="2022-04-25T19:11:57.167" v="4029" actId="2890"/>
        <pc:sldMkLst>
          <pc:docMk/>
          <pc:sldMk cId="3589704300" sldId="302"/>
        </pc:sldMkLst>
        <pc:spChg chg="mod">
          <ac:chgData name="Kristopher Huffman" userId="8a82a221-89c2-443a-9aef-0022e6694aee" providerId="ADAL" clId="{522B0164-7367-46FB-A3A0-CBF0D8750D42}" dt="2022-04-25T19:11:54.981" v="4026" actId="1036"/>
          <ac:spMkLst>
            <pc:docMk/>
            <pc:sldMk cId="3589704300" sldId="302"/>
            <ac:spMk id="76" creationId="{770519E9-350D-401E-9DD0-B934264BB4ED}"/>
          </ac:spMkLst>
        </pc:spChg>
        <pc:spChg chg="mod">
          <ac:chgData name="Kristopher Huffman" userId="8a82a221-89c2-443a-9aef-0022e6694aee" providerId="ADAL" clId="{522B0164-7367-46FB-A3A0-CBF0D8750D42}" dt="2022-04-25T19:11:55.618" v="4027" actId="1036"/>
          <ac:spMkLst>
            <pc:docMk/>
            <pc:sldMk cId="3589704300" sldId="302"/>
            <ac:spMk id="77" creationId="{4BCA7B32-2551-4B3E-8117-8B52CE1621B6}"/>
          </ac:spMkLst>
        </pc:spChg>
        <pc:picChg chg="mod">
          <ac:chgData name="Kristopher Huffman" userId="8a82a221-89c2-443a-9aef-0022e6694aee" providerId="ADAL" clId="{522B0164-7367-46FB-A3A0-CBF0D8750D42}" dt="2022-04-25T19:11:56.266" v="4028" actId="1036"/>
          <ac:picMkLst>
            <pc:docMk/>
            <pc:sldMk cId="3589704300" sldId="302"/>
            <ac:picMk id="63" creationId="{CBA91FDC-8EF2-49BF-A77F-622B08B0BED6}"/>
          </ac:picMkLst>
        </pc:picChg>
      </pc:sldChg>
      <pc:sldChg chg="addSp delSp modSp add del mod delAnim">
        <pc:chgData name="Kristopher Huffman" userId="8a82a221-89c2-443a-9aef-0022e6694aee" providerId="ADAL" clId="{522B0164-7367-46FB-A3A0-CBF0D8750D42}" dt="2022-04-25T20:03:24.155" v="4206" actId="2696"/>
        <pc:sldMkLst>
          <pc:docMk/>
          <pc:sldMk cId="3776910831" sldId="302"/>
        </pc:sldMkLst>
        <pc:spChg chg="del">
          <ac:chgData name="Kristopher Huffman" userId="8a82a221-89c2-443a-9aef-0022e6694aee" providerId="ADAL" clId="{522B0164-7367-46FB-A3A0-CBF0D8750D42}" dt="2022-04-25T19:20:15.479" v="4039" actId="478"/>
          <ac:spMkLst>
            <pc:docMk/>
            <pc:sldMk cId="3776910831" sldId="302"/>
            <ac:spMk id="64" creationId="{869A1CC4-CC3A-4E10-9F79-F50972D0A558}"/>
          </ac:spMkLst>
        </pc:spChg>
        <pc:spChg chg="del">
          <ac:chgData name="Kristopher Huffman" userId="8a82a221-89c2-443a-9aef-0022e6694aee" providerId="ADAL" clId="{522B0164-7367-46FB-A3A0-CBF0D8750D42}" dt="2022-04-25T19:20:20.045" v="4041" actId="478"/>
          <ac:spMkLst>
            <pc:docMk/>
            <pc:sldMk cId="3776910831" sldId="302"/>
            <ac:spMk id="73" creationId="{A8F09D1F-FD57-42AC-B63C-3C8C7FC7DCA7}"/>
          </ac:spMkLst>
        </pc:spChg>
        <pc:picChg chg="add mod">
          <ac:chgData name="Kristopher Huffman" userId="8a82a221-89c2-443a-9aef-0022e6694aee" providerId="ADAL" clId="{522B0164-7367-46FB-A3A0-CBF0D8750D42}" dt="2022-04-25T19:21:20.693" v="4047" actId="14100"/>
          <ac:picMkLst>
            <pc:docMk/>
            <pc:sldMk cId="3776910831" sldId="302"/>
            <ac:picMk id="5" creationId="{6BE456FB-656A-4B75-BA23-19EBF228564E}"/>
          </ac:picMkLst>
        </pc:picChg>
        <pc:picChg chg="del mod">
          <ac:chgData name="Kristopher Huffman" userId="8a82a221-89c2-443a-9aef-0022e6694aee" providerId="ADAL" clId="{522B0164-7367-46FB-A3A0-CBF0D8750D42}" dt="2022-04-25T19:19:55.764" v="4035" actId="478"/>
          <ac:picMkLst>
            <pc:docMk/>
            <pc:sldMk cId="3776910831" sldId="302"/>
            <ac:picMk id="57" creationId="{B6968CA3-BF8A-45EF-8607-E079CBDE4261}"/>
          </ac:picMkLst>
        </pc:picChg>
      </pc:sldChg>
      <pc:sldChg chg="add del">
        <pc:chgData name="Kristopher Huffman" userId="8a82a221-89c2-443a-9aef-0022e6694aee" providerId="ADAL" clId="{522B0164-7367-46FB-A3A0-CBF0D8750D42}" dt="2022-04-25T20:13:28.269" v="4393" actId="47"/>
        <pc:sldMkLst>
          <pc:docMk/>
          <pc:sldMk cId="118768472" sldId="303"/>
        </pc:sldMkLst>
      </pc:sldChg>
      <pc:sldChg chg="addSp delSp modSp new mod delAnim modAnim modNotesTx">
        <pc:chgData name="Kristopher Huffman" userId="8a82a221-89c2-443a-9aef-0022e6694aee" providerId="ADAL" clId="{522B0164-7367-46FB-A3A0-CBF0D8750D42}" dt="2022-05-22T05:03:52.561" v="108027" actId="404"/>
        <pc:sldMkLst>
          <pc:docMk/>
          <pc:sldMk cId="2266105857" sldId="303"/>
        </pc:sldMkLst>
        <pc:spChg chg="mod">
          <ac:chgData name="Kristopher Huffman" userId="8a82a221-89c2-443a-9aef-0022e6694aee" providerId="ADAL" clId="{522B0164-7367-46FB-A3A0-CBF0D8750D42}" dt="2022-05-18T02:37:47.214" v="62308" actId="20577"/>
          <ac:spMkLst>
            <pc:docMk/>
            <pc:sldMk cId="2266105857" sldId="303"/>
            <ac:spMk id="2" creationId="{E77344DB-3AEC-4D80-8C61-8CA96BDCB465}"/>
          </ac:spMkLst>
        </pc:spChg>
        <pc:spChg chg="mod">
          <ac:chgData name="Kristopher Huffman" userId="8a82a221-89c2-443a-9aef-0022e6694aee" providerId="ADAL" clId="{522B0164-7367-46FB-A3A0-CBF0D8750D42}" dt="2022-04-26T16:39:31.936" v="5781" actId="20577"/>
          <ac:spMkLst>
            <pc:docMk/>
            <pc:sldMk cId="2266105857" sldId="303"/>
            <ac:spMk id="3" creationId="{0E256394-EBF1-4856-974C-5AB33D687E38}"/>
          </ac:spMkLst>
        </pc:spChg>
        <pc:spChg chg="add del mod">
          <ac:chgData name="Kristopher Huffman" userId="8a82a221-89c2-443a-9aef-0022e6694aee" providerId="ADAL" clId="{522B0164-7367-46FB-A3A0-CBF0D8750D42}" dt="2022-04-26T20:46:45.798" v="6381" actId="478"/>
          <ac:spMkLst>
            <pc:docMk/>
            <pc:sldMk cId="2266105857" sldId="303"/>
            <ac:spMk id="4" creationId="{B94439BA-CAC6-4088-83BF-9A7677893464}"/>
          </ac:spMkLst>
        </pc:spChg>
        <pc:spChg chg="add del mod">
          <ac:chgData name="Kristopher Huffman" userId="8a82a221-89c2-443a-9aef-0022e6694aee" providerId="ADAL" clId="{522B0164-7367-46FB-A3A0-CBF0D8750D42}" dt="2022-04-26T16:56:16.148" v="6008" actId="478"/>
          <ac:spMkLst>
            <pc:docMk/>
            <pc:sldMk cId="2266105857" sldId="303"/>
            <ac:spMk id="5" creationId="{268CE3FD-FA99-48C2-8117-64FF256FEB33}"/>
          </ac:spMkLst>
        </pc:spChg>
        <pc:spChg chg="add del mod">
          <ac:chgData name="Kristopher Huffman" userId="8a82a221-89c2-443a-9aef-0022e6694aee" providerId="ADAL" clId="{522B0164-7367-46FB-A3A0-CBF0D8750D42}" dt="2022-04-26T17:04:12.075" v="6033" actId="478"/>
          <ac:spMkLst>
            <pc:docMk/>
            <pc:sldMk cId="2266105857" sldId="303"/>
            <ac:spMk id="6" creationId="{3E138013-14B8-4D13-9FE3-31591CFDE966}"/>
          </ac:spMkLst>
        </pc:spChg>
        <pc:spChg chg="add del">
          <ac:chgData name="Kristopher Huffman" userId="8a82a221-89c2-443a-9aef-0022e6694aee" providerId="ADAL" clId="{522B0164-7367-46FB-A3A0-CBF0D8750D42}" dt="2022-04-26T17:04:13.247" v="6034" actId="478"/>
          <ac:spMkLst>
            <pc:docMk/>
            <pc:sldMk cId="2266105857" sldId="303"/>
            <ac:spMk id="7" creationId="{D6F2E620-CF72-4C77-84ED-29190B6899D6}"/>
          </ac:spMkLst>
        </pc:spChg>
        <pc:spChg chg="add del mod">
          <ac:chgData name="Kristopher Huffman" userId="8a82a221-89c2-443a-9aef-0022e6694aee" providerId="ADAL" clId="{522B0164-7367-46FB-A3A0-CBF0D8750D42}" dt="2022-05-18T02:15:57.055" v="60820" actId="478"/>
          <ac:spMkLst>
            <pc:docMk/>
            <pc:sldMk cId="2266105857" sldId="303"/>
            <ac:spMk id="8" creationId="{7C1CA7CA-B640-4124-A010-CE4C7F85237A}"/>
          </ac:spMkLst>
        </pc:spChg>
        <pc:spChg chg="add del mod">
          <ac:chgData name="Kristopher Huffman" userId="8a82a221-89c2-443a-9aef-0022e6694aee" providerId="ADAL" clId="{522B0164-7367-46FB-A3A0-CBF0D8750D42}" dt="2022-05-18T02:16:04.586" v="60821" actId="478"/>
          <ac:spMkLst>
            <pc:docMk/>
            <pc:sldMk cId="2266105857" sldId="303"/>
            <ac:spMk id="9" creationId="{40BF407A-7985-447C-95C9-FA122A96F78E}"/>
          </ac:spMkLst>
        </pc:spChg>
      </pc:sldChg>
      <pc:sldChg chg="addSp delSp modSp add del mod">
        <pc:chgData name="Kristopher Huffman" userId="8a82a221-89c2-443a-9aef-0022e6694aee" providerId="ADAL" clId="{522B0164-7367-46FB-A3A0-CBF0D8750D42}" dt="2022-04-26T15:09:03.212" v="5012" actId="47"/>
        <pc:sldMkLst>
          <pc:docMk/>
          <pc:sldMk cId="3198237984" sldId="304"/>
        </pc:sldMkLst>
        <pc:picChg chg="add mod">
          <ac:chgData name="Kristopher Huffman" userId="8a82a221-89c2-443a-9aef-0022e6694aee" providerId="ADAL" clId="{522B0164-7367-46FB-A3A0-CBF0D8750D42}" dt="2022-04-26T13:40:06.419" v="4559" actId="1035"/>
          <ac:picMkLst>
            <pc:docMk/>
            <pc:sldMk cId="3198237984" sldId="304"/>
            <ac:picMk id="4" creationId="{87CC79F4-A1B3-49CE-B418-95708BD4DBB0}"/>
          </ac:picMkLst>
        </pc:picChg>
        <pc:picChg chg="add mod">
          <ac:chgData name="Kristopher Huffman" userId="8a82a221-89c2-443a-9aef-0022e6694aee" providerId="ADAL" clId="{522B0164-7367-46FB-A3A0-CBF0D8750D42}" dt="2022-04-26T13:42:23.660" v="4599" actId="1037"/>
          <ac:picMkLst>
            <pc:docMk/>
            <pc:sldMk cId="3198237984" sldId="304"/>
            <ac:picMk id="6" creationId="{08233BB4-90E8-40E9-B6D3-742B018AB391}"/>
          </ac:picMkLst>
        </pc:picChg>
        <pc:picChg chg="del">
          <ac:chgData name="Kristopher Huffman" userId="8a82a221-89c2-443a-9aef-0022e6694aee" providerId="ADAL" clId="{522B0164-7367-46FB-A3A0-CBF0D8750D42}" dt="2022-04-26T13:41:09.244" v="4570" actId="478"/>
          <ac:picMkLst>
            <pc:docMk/>
            <pc:sldMk cId="3198237984" sldId="304"/>
            <ac:picMk id="11" creationId="{31B20BC6-8C2D-42EE-BFB6-7D18D1512485}"/>
          </ac:picMkLst>
        </pc:picChg>
        <pc:picChg chg="add del">
          <ac:chgData name="Kristopher Huffman" userId="8a82a221-89c2-443a-9aef-0022e6694aee" providerId="ADAL" clId="{522B0164-7367-46FB-A3A0-CBF0D8750D42}" dt="2022-04-26T13:40:01.375" v="4554" actId="478"/>
          <ac:picMkLst>
            <pc:docMk/>
            <pc:sldMk cId="3198237984" sldId="304"/>
            <ac:picMk id="14" creationId="{FE46B2C3-5D15-4D98-B327-870FE56CDB71}"/>
          </ac:picMkLst>
        </pc:picChg>
      </pc:sldChg>
      <pc:sldChg chg="addSp delSp modSp add mod modAnim modNotesTx">
        <pc:chgData name="Kristopher Huffman" userId="8a82a221-89c2-443a-9aef-0022e6694aee" providerId="ADAL" clId="{522B0164-7367-46FB-A3A0-CBF0D8750D42}" dt="2022-05-22T17:30:43.890" v="110279" actId="14100"/>
        <pc:sldMkLst>
          <pc:docMk/>
          <pc:sldMk cId="2851552710" sldId="305"/>
        </pc:sldMkLst>
        <pc:spChg chg="del">
          <ac:chgData name="Kristopher Huffman" userId="8a82a221-89c2-443a-9aef-0022e6694aee" providerId="ADAL" clId="{522B0164-7367-46FB-A3A0-CBF0D8750D42}" dt="2022-04-26T14:37:49.461" v="4919" actId="478"/>
          <ac:spMkLst>
            <pc:docMk/>
            <pc:sldMk cId="2851552710" sldId="305"/>
            <ac:spMk id="8" creationId="{0602C7AC-E9B4-4A79-B284-4AE452723077}"/>
          </ac:spMkLst>
        </pc:spChg>
        <pc:spChg chg="add mod">
          <ac:chgData name="Kristopher Huffman" userId="8a82a221-89c2-443a-9aef-0022e6694aee" providerId="ADAL" clId="{522B0164-7367-46FB-A3A0-CBF0D8750D42}" dt="2022-05-22T17:30:43.890" v="110279" actId="14100"/>
          <ac:spMkLst>
            <pc:docMk/>
            <pc:sldMk cId="2851552710" sldId="305"/>
            <ac:spMk id="8" creationId="{521DF961-6ED4-4118-A9C3-D5C60C130378}"/>
          </ac:spMkLst>
        </pc:spChg>
        <pc:spChg chg="add mod">
          <ac:chgData name="Kristopher Huffman" userId="8a82a221-89c2-443a-9aef-0022e6694aee" providerId="ADAL" clId="{522B0164-7367-46FB-A3A0-CBF0D8750D42}" dt="2022-05-19T18:25:00.561" v="83137" actId="1035"/>
          <ac:spMkLst>
            <pc:docMk/>
            <pc:sldMk cId="2851552710" sldId="305"/>
            <ac:spMk id="9" creationId="{527CFCA5-F4AF-4987-8488-7A00677F83BE}"/>
          </ac:spMkLst>
        </pc:spChg>
        <pc:spChg chg="del">
          <ac:chgData name="Kristopher Huffman" userId="8a82a221-89c2-443a-9aef-0022e6694aee" providerId="ADAL" clId="{522B0164-7367-46FB-A3A0-CBF0D8750D42}" dt="2022-04-26T14:26:03.267" v="4775" actId="478"/>
          <ac:spMkLst>
            <pc:docMk/>
            <pc:sldMk cId="2851552710" sldId="305"/>
            <ac:spMk id="9" creationId="{F4BF05AA-1992-4902-972A-4899F135E763}"/>
          </ac:spMkLst>
        </pc:spChg>
        <pc:spChg chg="add mod">
          <ac:chgData name="Kristopher Huffman" userId="8a82a221-89c2-443a-9aef-0022e6694aee" providerId="ADAL" clId="{522B0164-7367-46FB-A3A0-CBF0D8750D42}" dt="2022-04-26T14:27:45.305" v="4842"/>
          <ac:spMkLst>
            <pc:docMk/>
            <pc:sldMk cId="2851552710" sldId="305"/>
            <ac:spMk id="13" creationId="{CC40C6E2-C14B-431F-AD08-42EDE551BF17}"/>
          </ac:spMkLst>
        </pc:spChg>
        <pc:spChg chg="add mod">
          <ac:chgData name="Kristopher Huffman" userId="8a82a221-89c2-443a-9aef-0022e6694aee" providerId="ADAL" clId="{522B0164-7367-46FB-A3A0-CBF0D8750D42}" dt="2022-04-26T14:37:59.329" v="4920"/>
          <ac:spMkLst>
            <pc:docMk/>
            <pc:sldMk cId="2851552710" sldId="305"/>
            <ac:spMk id="16" creationId="{4D47DE9F-62C5-4DFA-B0B6-47689A34D44C}"/>
          </ac:spMkLst>
        </pc:spChg>
        <pc:picChg chg="add del mod">
          <ac:chgData name="Kristopher Huffman" userId="8a82a221-89c2-443a-9aef-0022e6694aee" providerId="ADAL" clId="{522B0164-7367-46FB-A3A0-CBF0D8750D42}" dt="2022-04-26T14:42:20.813" v="4936" actId="478"/>
          <ac:picMkLst>
            <pc:docMk/>
            <pc:sldMk cId="2851552710" sldId="305"/>
            <ac:picMk id="4" creationId="{2489D392-0768-4A49-A5CD-0B90C930F46C}"/>
          </ac:picMkLst>
        </pc:picChg>
        <pc:picChg chg="add mod">
          <ac:chgData name="Kristopher Huffman" userId="8a82a221-89c2-443a-9aef-0022e6694aee" providerId="ADAL" clId="{522B0164-7367-46FB-A3A0-CBF0D8750D42}" dt="2022-05-22T17:30:38.510" v="110278" actId="1076"/>
          <ac:picMkLst>
            <pc:docMk/>
            <pc:sldMk cId="2851552710" sldId="305"/>
            <ac:picMk id="4" creationId="{30BBB18C-F9F4-4B52-9679-3A27BF884A5C}"/>
          </ac:picMkLst>
        </pc:picChg>
        <pc:picChg chg="add del mod ord">
          <ac:chgData name="Kristopher Huffman" userId="8a82a221-89c2-443a-9aef-0022e6694aee" providerId="ADAL" clId="{522B0164-7367-46FB-A3A0-CBF0D8750D42}" dt="2022-04-26T14:44:59.231" v="4951" actId="478"/>
          <ac:picMkLst>
            <pc:docMk/>
            <pc:sldMk cId="2851552710" sldId="305"/>
            <ac:picMk id="5" creationId="{D97B1E98-5DF3-4D63-A636-124BF301B19B}"/>
          </ac:picMkLst>
        </pc:picChg>
        <pc:picChg chg="del">
          <ac:chgData name="Kristopher Huffman" userId="8a82a221-89c2-443a-9aef-0022e6694aee" providerId="ADAL" clId="{522B0164-7367-46FB-A3A0-CBF0D8750D42}" dt="2022-04-26T14:25:04.400" v="4770" actId="478"/>
          <ac:picMkLst>
            <pc:docMk/>
            <pc:sldMk cId="2851552710" sldId="305"/>
            <ac:picMk id="6" creationId="{B3ED8CC7-CA3C-4031-85B7-D59AACF7314D}"/>
          </ac:picMkLst>
        </pc:picChg>
        <pc:picChg chg="add del mod">
          <ac:chgData name="Kristopher Huffman" userId="8a82a221-89c2-443a-9aef-0022e6694aee" providerId="ADAL" clId="{522B0164-7367-46FB-A3A0-CBF0D8750D42}" dt="2022-04-26T14:53:14.390" v="4985" actId="478"/>
          <ac:picMkLst>
            <pc:docMk/>
            <pc:sldMk cId="2851552710" sldId="305"/>
            <ac:picMk id="7" creationId="{CD942C7E-6611-4804-9333-414A8ECFFD6F}"/>
          </ac:picMkLst>
        </pc:picChg>
        <pc:picChg chg="add del mod">
          <ac:chgData name="Kristopher Huffman" userId="8a82a221-89c2-443a-9aef-0022e6694aee" providerId="ADAL" clId="{522B0164-7367-46FB-A3A0-CBF0D8750D42}" dt="2022-04-26T14:53:54.509" v="4995" actId="478"/>
          <ac:picMkLst>
            <pc:docMk/>
            <pc:sldMk cId="2851552710" sldId="305"/>
            <ac:picMk id="8" creationId="{05CF352B-2F6D-44A6-99A2-456A0810F661}"/>
          </ac:picMkLst>
        </pc:picChg>
        <pc:picChg chg="add del mod">
          <ac:chgData name="Kristopher Huffman" userId="8a82a221-89c2-443a-9aef-0022e6694aee" providerId="ADAL" clId="{522B0164-7367-46FB-A3A0-CBF0D8750D42}" dt="2022-04-26T14:45:49.440" v="4983" actId="478"/>
          <ac:picMkLst>
            <pc:docMk/>
            <pc:sldMk cId="2851552710" sldId="305"/>
            <ac:picMk id="10" creationId="{209CCA72-5E93-4AD8-8D7B-CCE7C8921A79}"/>
          </ac:picMkLst>
        </pc:picChg>
        <pc:picChg chg="add del mod">
          <ac:chgData name="Kristopher Huffman" userId="8a82a221-89c2-443a-9aef-0022e6694aee" providerId="ADAL" clId="{522B0164-7367-46FB-A3A0-CBF0D8750D42}" dt="2022-04-26T14:29:26.762" v="4907" actId="478"/>
          <ac:picMkLst>
            <pc:docMk/>
            <pc:sldMk cId="2851552710" sldId="305"/>
            <ac:picMk id="10" creationId="{39CA65F5-9740-4C0A-9FA1-16D46EE40C97}"/>
          </ac:picMkLst>
        </pc:picChg>
        <pc:picChg chg="add mod ord">
          <ac:chgData name="Kristopher Huffman" userId="8a82a221-89c2-443a-9aef-0022e6694aee" providerId="ADAL" clId="{522B0164-7367-46FB-A3A0-CBF0D8750D42}" dt="2022-05-19T18:24:35.101" v="83118" actId="1076"/>
          <ac:picMkLst>
            <pc:docMk/>
            <pc:sldMk cId="2851552710" sldId="305"/>
            <ac:picMk id="10" creationId="{452FF6DB-2BFA-FC83-1F9C-63FE504F4F5B}"/>
          </ac:picMkLst>
        </pc:picChg>
        <pc:picChg chg="del">
          <ac:chgData name="Kristopher Huffman" userId="8a82a221-89c2-443a-9aef-0022e6694aee" providerId="ADAL" clId="{522B0164-7367-46FB-A3A0-CBF0D8750D42}" dt="2022-04-26T14:24:59.146" v="4768" actId="478"/>
          <ac:picMkLst>
            <pc:docMk/>
            <pc:sldMk cId="2851552710" sldId="305"/>
            <ac:picMk id="11" creationId="{31B20BC6-8C2D-42EE-BFB6-7D18D1512485}"/>
          </ac:picMkLst>
        </pc:picChg>
        <pc:picChg chg="add del mod">
          <ac:chgData name="Kristopher Huffman" userId="8a82a221-89c2-443a-9aef-0022e6694aee" providerId="ADAL" clId="{522B0164-7367-46FB-A3A0-CBF0D8750D42}" dt="2022-04-26T14:54:43.652" v="5001" actId="478"/>
          <ac:picMkLst>
            <pc:docMk/>
            <pc:sldMk cId="2851552710" sldId="305"/>
            <ac:picMk id="11" creationId="{D729C33A-6315-477C-8CB1-74A01B2E4CC4}"/>
          </ac:picMkLst>
        </pc:picChg>
        <pc:picChg chg="add del mod">
          <ac:chgData name="Kristopher Huffman" userId="8a82a221-89c2-443a-9aef-0022e6694aee" providerId="ADAL" clId="{522B0164-7367-46FB-A3A0-CBF0D8750D42}" dt="2022-05-19T18:24:18.920" v="83114" actId="478"/>
          <ac:picMkLst>
            <pc:docMk/>
            <pc:sldMk cId="2851552710" sldId="305"/>
            <ac:picMk id="12" creationId="{FC7CF6D1-DA49-4D18-A36D-B4DE37BC5D73}"/>
          </ac:picMkLst>
        </pc:picChg>
        <pc:picChg chg="add del mod">
          <ac:chgData name="Kristopher Huffman" userId="8a82a221-89c2-443a-9aef-0022e6694aee" providerId="ADAL" clId="{522B0164-7367-46FB-A3A0-CBF0D8750D42}" dt="2022-04-26T14:55:04.778" v="5009" actId="478"/>
          <ac:picMkLst>
            <pc:docMk/>
            <pc:sldMk cId="2851552710" sldId="305"/>
            <ac:picMk id="14" creationId="{66628F63-9FF8-444B-9ADD-DD82D77D1282}"/>
          </ac:picMkLst>
        </pc:picChg>
        <pc:picChg chg="del mod ord">
          <ac:chgData name="Kristopher Huffman" userId="8a82a221-89c2-443a-9aef-0022e6694aee" providerId="ADAL" clId="{522B0164-7367-46FB-A3A0-CBF0D8750D42}" dt="2022-04-26T14:28:55.681" v="4846" actId="478"/>
          <ac:picMkLst>
            <pc:docMk/>
            <pc:sldMk cId="2851552710" sldId="305"/>
            <ac:picMk id="14" creationId="{FE46B2C3-5D15-4D98-B327-870FE56CDB71}"/>
          </ac:picMkLst>
        </pc:picChg>
        <pc:picChg chg="add mod">
          <ac:chgData name="Kristopher Huffman" userId="8a82a221-89c2-443a-9aef-0022e6694aee" providerId="ADAL" clId="{522B0164-7367-46FB-A3A0-CBF0D8750D42}" dt="2022-04-26T14:55:11.501" v="5010" actId="208"/>
          <ac:picMkLst>
            <pc:docMk/>
            <pc:sldMk cId="2851552710" sldId="305"/>
            <ac:picMk id="15" creationId="{3B16FFC6-F22C-4B99-8876-64BFAB80181C}"/>
          </ac:picMkLst>
        </pc:picChg>
        <pc:picChg chg="add del mod">
          <ac:chgData name="Kristopher Huffman" userId="8a82a221-89c2-443a-9aef-0022e6694aee" providerId="ADAL" clId="{522B0164-7367-46FB-A3A0-CBF0D8750D42}" dt="2022-04-26T14:39:32.021" v="4934" actId="478"/>
          <ac:picMkLst>
            <pc:docMk/>
            <pc:sldMk cId="2851552710" sldId="305"/>
            <ac:picMk id="17" creationId="{8D0EE829-02FC-426A-9B60-D17F18C232A5}"/>
          </ac:picMkLst>
        </pc:picChg>
        <pc:picChg chg="del">
          <ac:chgData name="Kristopher Huffman" userId="8a82a221-89c2-443a-9aef-0022e6694aee" providerId="ADAL" clId="{522B0164-7367-46FB-A3A0-CBF0D8750D42}" dt="2022-04-26T14:26:00.094" v="4774" actId="478"/>
          <ac:picMkLst>
            <pc:docMk/>
            <pc:sldMk cId="2851552710" sldId="305"/>
            <ac:picMk id="55" creationId="{A9BE4291-A5D2-42F9-BA9F-12138443019F}"/>
          </ac:picMkLst>
        </pc:picChg>
        <pc:picChg chg="del">
          <ac:chgData name="Kristopher Huffman" userId="8a82a221-89c2-443a-9aef-0022e6694aee" providerId="ADAL" clId="{522B0164-7367-46FB-A3A0-CBF0D8750D42}" dt="2022-04-26T14:25:02.238" v="4769" actId="478"/>
          <ac:picMkLst>
            <pc:docMk/>
            <pc:sldMk cId="2851552710" sldId="305"/>
            <ac:picMk id="59" creationId="{7DF47046-77A9-4B24-A3AE-34A18AB4AF6D}"/>
          </ac:picMkLst>
        </pc:picChg>
      </pc:sldChg>
      <pc:sldChg chg="addSp delSp modSp add mod modNotesTx">
        <pc:chgData name="Kristopher Huffman" userId="8a82a221-89c2-443a-9aef-0022e6694aee" providerId="ADAL" clId="{522B0164-7367-46FB-A3A0-CBF0D8750D42}" dt="2022-05-22T05:03:12.793" v="108020" actId="404"/>
        <pc:sldMkLst>
          <pc:docMk/>
          <pc:sldMk cId="610169970" sldId="306"/>
        </pc:sldMkLst>
        <pc:spChg chg="add mod">
          <ac:chgData name="Kristopher Huffman" userId="8a82a221-89c2-443a-9aef-0022e6694aee" providerId="ADAL" clId="{522B0164-7367-46FB-A3A0-CBF0D8750D42}" dt="2022-05-02T20:53:19.804" v="18469" actId="14100"/>
          <ac:spMkLst>
            <pc:docMk/>
            <pc:sldMk cId="610169970" sldId="306"/>
            <ac:spMk id="9" creationId="{E0C4026A-849F-4E6E-ADE8-87A19D6188CA}"/>
          </ac:spMkLst>
        </pc:spChg>
        <pc:spChg chg="add mod">
          <ac:chgData name="Kristopher Huffman" userId="8a82a221-89c2-443a-9aef-0022e6694aee" providerId="ADAL" clId="{522B0164-7367-46FB-A3A0-CBF0D8750D42}" dt="2022-05-19T18:32:56.371" v="83202" actId="1036"/>
          <ac:spMkLst>
            <pc:docMk/>
            <pc:sldMk cId="610169970" sldId="306"/>
            <ac:spMk id="10" creationId="{4AA5CC19-F495-41C7-AC34-D4CDAF3E34BF}"/>
          </ac:spMkLst>
        </pc:spChg>
        <pc:picChg chg="del mod">
          <ac:chgData name="Kristopher Huffman" userId="8a82a221-89c2-443a-9aef-0022e6694aee" providerId="ADAL" clId="{522B0164-7367-46FB-A3A0-CBF0D8750D42}" dt="2022-04-26T15:16:09.735" v="5089" actId="478"/>
          <ac:picMkLst>
            <pc:docMk/>
            <pc:sldMk cId="610169970" sldId="306"/>
            <ac:picMk id="4" creationId="{30BBB18C-F9F4-4B52-9679-3A27BF884A5C}"/>
          </ac:picMkLst>
        </pc:picChg>
        <pc:picChg chg="add mod">
          <ac:chgData name="Kristopher Huffman" userId="8a82a221-89c2-443a-9aef-0022e6694aee" providerId="ADAL" clId="{522B0164-7367-46FB-A3A0-CBF0D8750D42}" dt="2022-05-02T20:52:22.125" v="18458" actId="1076"/>
          <ac:picMkLst>
            <pc:docMk/>
            <pc:sldMk cId="610169970" sldId="306"/>
            <ac:picMk id="5" creationId="{7729008E-7C8C-4606-8C93-5D70507AEA86}"/>
          </ac:picMkLst>
        </pc:picChg>
        <pc:picChg chg="add mod">
          <ac:chgData name="Kristopher Huffman" userId="8a82a221-89c2-443a-9aef-0022e6694aee" providerId="ADAL" clId="{522B0164-7367-46FB-A3A0-CBF0D8750D42}" dt="2022-04-26T15:24:17.268" v="5188" actId="1076"/>
          <ac:picMkLst>
            <pc:docMk/>
            <pc:sldMk cId="610169970" sldId="306"/>
            <ac:picMk id="8" creationId="{FC5CE84E-6D19-495E-AB9C-1D501E8B8BD8}"/>
          </ac:picMkLst>
        </pc:picChg>
        <pc:picChg chg="add mod ord">
          <ac:chgData name="Kristopher Huffman" userId="8a82a221-89c2-443a-9aef-0022e6694aee" providerId="ADAL" clId="{522B0164-7367-46FB-A3A0-CBF0D8750D42}" dt="2022-05-19T18:26:31.893" v="83141" actId="167"/>
          <ac:picMkLst>
            <pc:docMk/>
            <pc:sldMk cId="610169970" sldId="306"/>
            <ac:picMk id="11" creationId="{43836431-BA29-22C1-5A2F-12CDB52A4CD7}"/>
          </ac:picMkLst>
        </pc:picChg>
        <pc:picChg chg="del mod">
          <ac:chgData name="Kristopher Huffman" userId="8a82a221-89c2-443a-9aef-0022e6694aee" providerId="ADAL" clId="{522B0164-7367-46FB-A3A0-CBF0D8750D42}" dt="2022-05-19T18:26:07.278" v="83139" actId="478"/>
          <ac:picMkLst>
            <pc:docMk/>
            <pc:sldMk cId="610169970" sldId="306"/>
            <ac:picMk id="12" creationId="{FC7CF6D1-DA49-4D18-A36D-B4DE37BC5D73}"/>
          </ac:picMkLst>
        </pc:picChg>
        <pc:picChg chg="del mod">
          <ac:chgData name="Kristopher Huffman" userId="8a82a221-89c2-443a-9aef-0022e6694aee" providerId="ADAL" clId="{522B0164-7367-46FB-A3A0-CBF0D8750D42}" dt="2022-04-26T15:09:33.767" v="5027" actId="478"/>
          <ac:picMkLst>
            <pc:docMk/>
            <pc:sldMk cId="610169970" sldId="306"/>
            <ac:picMk id="15" creationId="{3B16FFC6-F22C-4B99-8876-64BFAB80181C}"/>
          </ac:picMkLst>
        </pc:picChg>
      </pc:sldChg>
      <pc:sldChg chg="addSp modSp add del mod ord modAnim">
        <pc:chgData name="Kristopher Huffman" userId="8a82a221-89c2-443a-9aef-0022e6694aee" providerId="ADAL" clId="{522B0164-7367-46FB-A3A0-CBF0D8750D42}" dt="2022-04-28T20:46:04.800" v="8867" actId="2696"/>
        <pc:sldMkLst>
          <pc:docMk/>
          <pc:sldMk cId="116328736" sldId="307"/>
        </pc:sldMkLst>
        <pc:spChg chg="mod">
          <ac:chgData name="Kristopher Huffman" userId="8a82a221-89c2-443a-9aef-0022e6694aee" providerId="ADAL" clId="{522B0164-7367-46FB-A3A0-CBF0D8750D42}" dt="2022-04-28T20:45:03.630" v="8855" actId="27636"/>
          <ac:spMkLst>
            <pc:docMk/>
            <pc:sldMk cId="116328736" sldId="307"/>
            <ac:spMk id="2" creationId="{ACA97864-0A85-487C-892B-2202A7E52F46}"/>
          </ac:spMkLst>
        </pc:spChg>
        <pc:spChg chg="add mod">
          <ac:chgData name="Kristopher Huffman" userId="8a82a221-89c2-443a-9aef-0022e6694aee" providerId="ADAL" clId="{522B0164-7367-46FB-A3A0-CBF0D8750D42}" dt="2022-04-28T16:45:22.488" v="7147" actId="14100"/>
          <ac:spMkLst>
            <pc:docMk/>
            <pc:sldMk cId="116328736" sldId="307"/>
            <ac:spMk id="4" creationId="{DDAF2D68-FF4A-4644-8C4B-6D168DAB1E53}"/>
          </ac:spMkLst>
        </pc:spChg>
      </pc:sldChg>
      <pc:sldChg chg="addSp delSp modSp add del mod ord modAnim">
        <pc:chgData name="Kristopher Huffman" userId="8a82a221-89c2-443a-9aef-0022e6694aee" providerId="ADAL" clId="{522B0164-7367-46FB-A3A0-CBF0D8750D42}" dt="2022-04-26T20:29:53.189" v="6307" actId="2696"/>
        <pc:sldMkLst>
          <pc:docMk/>
          <pc:sldMk cId="3189734218" sldId="308"/>
        </pc:sldMkLst>
        <pc:spChg chg="del">
          <ac:chgData name="Kristopher Huffman" userId="8a82a221-89c2-443a-9aef-0022e6694aee" providerId="ADAL" clId="{522B0164-7367-46FB-A3A0-CBF0D8750D42}" dt="2022-04-26T15:43:02.719" v="5700" actId="478"/>
          <ac:spMkLst>
            <pc:docMk/>
            <pc:sldMk cId="3189734218" sldId="308"/>
            <ac:spMk id="2" creationId="{E77344DB-3AEC-4D80-8C61-8CA96BDCB465}"/>
          </ac:spMkLst>
        </pc:spChg>
        <pc:spChg chg="mod">
          <ac:chgData name="Kristopher Huffman" userId="8a82a221-89c2-443a-9aef-0022e6694aee" providerId="ADAL" clId="{522B0164-7367-46FB-A3A0-CBF0D8750D42}" dt="2022-04-26T16:39:41.552" v="5789" actId="20577"/>
          <ac:spMkLst>
            <pc:docMk/>
            <pc:sldMk cId="3189734218" sldId="308"/>
            <ac:spMk id="3" creationId="{0E256394-EBF1-4856-974C-5AB33D687E38}"/>
          </ac:spMkLst>
        </pc:spChg>
        <pc:spChg chg="add del mod">
          <ac:chgData name="Kristopher Huffman" userId="8a82a221-89c2-443a-9aef-0022e6694aee" providerId="ADAL" clId="{522B0164-7367-46FB-A3A0-CBF0D8750D42}" dt="2022-04-26T15:43:05.485" v="5701" actId="478"/>
          <ac:spMkLst>
            <pc:docMk/>
            <pc:sldMk cId="3189734218" sldId="308"/>
            <ac:spMk id="5" creationId="{85D6BC74-F787-4CFE-AA80-D6D906ED6A47}"/>
          </ac:spMkLst>
        </pc:spChg>
        <pc:spChg chg="add mod">
          <ac:chgData name="Kristopher Huffman" userId="8a82a221-89c2-443a-9aef-0022e6694aee" providerId="ADAL" clId="{522B0164-7367-46FB-A3A0-CBF0D8750D42}" dt="2022-04-26T20:17:41.152" v="6125" actId="14100"/>
          <ac:spMkLst>
            <pc:docMk/>
            <pc:sldMk cId="3189734218" sldId="308"/>
            <ac:spMk id="8" creationId="{79DA2B8C-7E7E-452D-A646-485D203465D1}"/>
          </ac:spMkLst>
        </pc:spChg>
        <pc:spChg chg="add mod">
          <ac:chgData name="Kristopher Huffman" userId="8a82a221-89c2-443a-9aef-0022e6694aee" providerId="ADAL" clId="{522B0164-7367-46FB-A3A0-CBF0D8750D42}" dt="2022-04-26T20:17:48.194" v="6141" actId="1037"/>
          <ac:spMkLst>
            <pc:docMk/>
            <pc:sldMk cId="3189734218" sldId="308"/>
            <ac:spMk id="9" creationId="{46770DED-0469-402C-AB4B-CDC2FCF1EB0F}"/>
          </ac:spMkLst>
        </pc:spChg>
        <pc:spChg chg="add mod">
          <ac:chgData name="Kristopher Huffman" userId="8a82a221-89c2-443a-9aef-0022e6694aee" providerId="ADAL" clId="{522B0164-7367-46FB-A3A0-CBF0D8750D42}" dt="2022-04-26T20:28:33.190" v="6224" actId="1076"/>
          <ac:spMkLst>
            <pc:docMk/>
            <pc:sldMk cId="3189734218" sldId="308"/>
            <ac:spMk id="21" creationId="{0175CBC0-9EAB-4AE3-9A28-5DC8B22871BB}"/>
          </ac:spMkLst>
        </pc:spChg>
        <pc:spChg chg="add mod">
          <ac:chgData name="Kristopher Huffman" userId="8a82a221-89c2-443a-9aef-0022e6694aee" providerId="ADAL" clId="{522B0164-7367-46FB-A3A0-CBF0D8750D42}" dt="2022-04-26T17:11:43.021" v="6102" actId="208"/>
          <ac:spMkLst>
            <pc:docMk/>
            <pc:sldMk cId="3189734218" sldId="308"/>
            <ac:spMk id="23" creationId="{07BAAA50-CC14-4F63-89A0-E64F54FDD87D}"/>
          </ac:spMkLst>
        </pc:spChg>
        <pc:spChg chg="add mod">
          <ac:chgData name="Kristopher Huffman" userId="8a82a221-89c2-443a-9aef-0022e6694aee" providerId="ADAL" clId="{522B0164-7367-46FB-A3A0-CBF0D8750D42}" dt="2022-04-26T17:12:14.024" v="6105" actId="208"/>
          <ac:spMkLst>
            <pc:docMk/>
            <pc:sldMk cId="3189734218" sldId="308"/>
            <ac:spMk id="24" creationId="{948CF482-1F1B-4A0A-91CF-B9AF98E35E1F}"/>
          </ac:spMkLst>
        </pc:spChg>
        <pc:picChg chg="add del mod">
          <ac:chgData name="Kristopher Huffman" userId="8a82a221-89c2-443a-9aef-0022e6694aee" providerId="ADAL" clId="{522B0164-7367-46FB-A3A0-CBF0D8750D42}" dt="2022-04-26T20:16:30.573" v="6106" actId="478"/>
          <ac:picMkLst>
            <pc:docMk/>
            <pc:sldMk cId="3189734218" sldId="308"/>
            <ac:picMk id="7" creationId="{9BD02AD2-8802-41C8-920A-16810B6F1188}"/>
          </ac:picMkLst>
        </pc:picChg>
        <pc:picChg chg="add mod ord">
          <ac:chgData name="Kristopher Huffman" userId="8a82a221-89c2-443a-9aef-0022e6694aee" providerId="ADAL" clId="{522B0164-7367-46FB-A3A0-CBF0D8750D42}" dt="2022-04-26T20:28:29.654" v="6223" actId="1076"/>
          <ac:picMkLst>
            <pc:docMk/>
            <pc:sldMk cId="3189734218" sldId="308"/>
            <ac:picMk id="26" creationId="{D75174E6-57DE-45D6-BA21-50385EC97B76}"/>
          </ac:picMkLst>
        </pc:picChg>
        <pc:cxnChg chg="add mod">
          <ac:chgData name="Kristopher Huffman" userId="8a82a221-89c2-443a-9aef-0022e6694aee" providerId="ADAL" clId="{522B0164-7367-46FB-A3A0-CBF0D8750D42}" dt="2022-04-26T20:17:44.496" v="6126" actId="14100"/>
          <ac:cxnSpMkLst>
            <pc:docMk/>
            <pc:sldMk cId="3189734218" sldId="308"/>
            <ac:cxnSpMk id="11" creationId="{FACFC1D6-6CDA-48A6-8F8F-9679C3443B4C}"/>
          </ac:cxnSpMkLst>
        </pc:cxnChg>
      </pc:sldChg>
      <pc:sldChg chg="addSp delSp modSp add mod delAnim modAnim modNotesTx">
        <pc:chgData name="Kristopher Huffman" userId="8a82a221-89c2-443a-9aef-0022e6694aee" providerId="ADAL" clId="{522B0164-7367-46FB-A3A0-CBF0D8750D42}" dt="2022-05-23T00:58:01.614" v="110568" actId="20577"/>
        <pc:sldMkLst>
          <pc:docMk/>
          <pc:sldMk cId="1496713055" sldId="309"/>
        </pc:sldMkLst>
        <pc:spChg chg="mod">
          <ac:chgData name="Kristopher Huffman" userId="8a82a221-89c2-443a-9aef-0022e6694aee" providerId="ADAL" clId="{522B0164-7367-46FB-A3A0-CBF0D8750D42}" dt="2022-04-28T20:44:00.871" v="8801" actId="20577"/>
          <ac:spMkLst>
            <pc:docMk/>
            <pc:sldMk cId="1496713055" sldId="309"/>
            <ac:spMk id="3" creationId="{0E256394-EBF1-4856-974C-5AB33D687E38}"/>
          </ac:spMkLst>
        </pc:spChg>
        <pc:spChg chg="del">
          <ac:chgData name="Kristopher Huffman" userId="8a82a221-89c2-443a-9aef-0022e6694aee" providerId="ADAL" clId="{522B0164-7367-46FB-A3A0-CBF0D8750D42}" dt="2022-04-26T20:23:55.641" v="6166" actId="478"/>
          <ac:spMkLst>
            <pc:docMk/>
            <pc:sldMk cId="1496713055" sldId="309"/>
            <ac:spMk id="8" creationId="{79DA2B8C-7E7E-452D-A646-485D203465D1}"/>
          </ac:spMkLst>
        </pc:spChg>
        <pc:spChg chg="mod">
          <ac:chgData name="Kristopher Huffman" userId="8a82a221-89c2-443a-9aef-0022e6694aee" providerId="ADAL" clId="{522B0164-7367-46FB-A3A0-CBF0D8750D42}" dt="2022-05-17T22:51:37.859" v="55236" actId="20577"/>
          <ac:spMkLst>
            <pc:docMk/>
            <pc:sldMk cId="1496713055" sldId="309"/>
            <ac:spMk id="9" creationId="{46770DED-0469-402C-AB4B-CDC2FCF1EB0F}"/>
          </ac:spMkLst>
        </pc:spChg>
        <pc:spChg chg="add mod">
          <ac:chgData name="Kristopher Huffman" userId="8a82a221-89c2-443a-9aef-0022e6694aee" providerId="ADAL" clId="{522B0164-7367-46FB-A3A0-CBF0D8750D42}" dt="2022-04-28T20:47:41.150" v="8869" actId="14100"/>
          <ac:spMkLst>
            <pc:docMk/>
            <pc:sldMk cId="1496713055" sldId="309"/>
            <ac:spMk id="10" creationId="{BE482ECE-7153-42E0-9807-3376346C3DFD}"/>
          </ac:spMkLst>
        </pc:spChg>
        <pc:spChg chg="add mod">
          <ac:chgData name="Kristopher Huffman" userId="8a82a221-89c2-443a-9aef-0022e6694aee" providerId="ADAL" clId="{522B0164-7367-46FB-A3A0-CBF0D8750D42}" dt="2022-04-28T17:59:22.476" v="8578" actId="1076"/>
          <ac:spMkLst>
            <pc:docMk/>
            <pc:sldMk cId="1496713055" sldId="309"/>
            <ac:spMk id="12" creationId="{30BB95DD-E627-425E-B02F-7B230E55C9E2}"/>
          </ac:spMkLst>
        </pc:spChg>
        <pc:spChg chg="add mod">
          <ac:chgData name="Kristopher Huffman" userId="8a82a221-89c2-443a-9aef-0022e6694aee" providerId="ADAL" clId="{522B0164-7367-46FB-A3A0-CBF0D8750D42}" dt="2022-04-26T20:29:36.600" v="6306" actId="1036"/>
          <ac:spMkLst>
            <pc:docMk/>
            <pc:sldMk cId="1496713055" sldId="309"/>
            <ac:spMk id="16" creationId="{3A9150FD-52EF-4CC9-A9EC-BC61D8D72591}"/>
          </ac:spMkLst>
        </pc:spChg>
        <pc:spChg chg="add mod">
          <ac:chgData name="Kristopher Huffman" userId="8a82a221-89c2-443a-9aef-0022e6694aee" providerId="ADAL" clId="{522B0164-7367-46FB-A3A0-CBF0D8750D42}" dt="2022-04-26T20:28:58.455" v="6226" actId="1076"/>
          <ac:spMkLst>
            <pc:docMk/>
            <pc:sldMk cId="1496713055" sldId="309"/>
            <ac:spMk id="17" creationId="{F9FE92E6-A627-4093-9E15-30F00262B519}"/>
          </ac:spMkLst>
        </pc:spChg>
        <pc:spChg chg="add mod">
          <ac:chgData name="Kristopher Huffman" userId="8a82a221-89c2-443a-9aef-0022e6694aee" providerId="ADAL" clId="{522B0164-7367-46FB-A3A0-CBF0D8750D42}" dt="2022-04-26T20:42:26.523" v="6375" actId="1036"/>
          <ac:spMkLst>
            <pc:docMk/>
            <pc:sldMk cId="1496713055" sldId="309"/>
            <ac:spMk id="18" creationId="{B9AB75E2-9909-47C7-AC5A-9B274E0C7D0E}"/>
          </ac:spMkLst>
        </pc:spChg>
        <pc:spChg chg="del">
          <ac:chgData name="Kristopher Huffman" userId="8a82a221-89c2-443a-9aef-0022e6694aee" providerId="ADAL" clId="{522B0164-7367-46FB-A3A0-CBF0D8750D42}" dt="2022-04-26T20:23:57.097" v="6167" actId="478"/>
          <ac:spMkLst>
            <pc:docMk/>
            <pc:sldMk cId="1496713055" sldId="309"/>
            <ac:spMk id="21" creationId="{0175CBC0-9EAB-4AE3-9A28-5DC8B22871BB}"/>
          </ac:spMkLst>
        </pc:spChg>
        <pc:spChg chg="del">
          <ac:chgData name="Kristopher Huffman" userId="8a82a221-89c2-443a-9aef-0022e6694aee" providerId="ADAL" clId="{522B0164-7367-46FB-A3A0-CBF0D8750D42}" dt="2022-04-26T20:23:54.077" v="6165" actId="478"/>
          <ac:spMkLst>
            <pc:docMk/>
            <pc:sldMk cId="1496713055" sldId="309"/>
            <ac:spMk id="23" creationId="{07BAAA50-CC14-4F63-89A0-E64F54FDD87D}"/>
          </ac:spMkLst>
        </pc:spChg>
        <pc:spChg chg="del">
          <ac:chgData name="Kristopher Huffman" userId="8a82a221-89c2-443a-9aef-0022e6694aee" providerId="ADAL" clId="{522B0164-7367-46FB-A3A0-CBF0D8750D42}" dt="2022-04-26T20:23:57.858" v="6168" actId="478"/>
          <ac:spMkLst>
            <pc:docMk/>
            <pc:sldMk cId="1496713055" sldId="309"/>
            <ac:spMk id="24" creationId="{948CF482-1F1B-4A0A-91CF-B9AF98E35E1F}"/>
          </ac:spMkLst>
        </pc:spChg>
        <pc:picChg chg="mod">
          <ac:chgData name="Kristopher Huffman" userId="8a82a221-89c2-443a-9aef-0022e6694aee" providerId="ADAL" clId="{522B0164-7367-46FB-A3A0-CBF0D8750D42}" dt="2022-04-26T20:25:54.362" v="6199" actId="1036"/>
          <ac:picMkLst>
            <pc:docMk/>
            <pc:sldMk cId="1496713055" sldId="309"/>
            <ac:picMk id="26" creationId="{D75174E6-57DE-45D6-BA21-50385EC97B76}"/>
          </ac:picMkLst>
        </pc:picChg>
        <pc:cxnChg chg="mod">
          <ac:chgData name="Kristopher Huffman" userId="8a82a221-89c2-443a-9aef-0022e6694aee" providerId="ADAL" clId="{522B0164-7367-46FB-A3A0-CBF0D8750D42}" dt="2022-04-28T20:47:41.150" v="8869" actId="14100"/>
          <ac:cxnSpMkLst>
            <pc:docMk/>
            <pc:sldMk cId="1496713055" sldId="309"/>
            <ac:cxnSpMk id="11" creationId="{FACFC1D6-6CDA-48A6-8F8F-9679C3443B4C}"/>
          </ac:cxnSpMkLst>
        </pc:cxnChg>
        <pc:cxnChg chg="add mod">
          <ac:chgData name="Kristopher Huffman" userId="8a82a221-89c2-443a-9aef-0022e6694aee" providerId="ADAL" clId="{522B0164-7367-46FB-A3A0-CBF0D8750D42}" dt="2022-04-28T17:59:00.640" v="8576" actId="1076"/>
          <ac:cxnSpMkLst>
            <pc:docMk/>
            <pc:sldMk cId="1496713055" sldId="309"/>
            <ac:cxnSpMk id="13" creationId="{D6760B95-5A4F-4FAD-9905-05C21B7AB57D}"/>
          </ac:cxnSpMkLst>
        </pc:cxnChg>
      </pc:sldChg>
      <pc:sldChg chg="add del">
        <pc:chgData name="Kristopher Huffman" userId="8a82a221-89c2-443a-9aef-0022e6694aee" providerId="ADAL" clId="{522B0164-7367-46FB-A3A0-CBF0D8750D42}" dt="2022-04-26T20:48:35.209" v="6437" actId="2696"/>
        <pc:sldMkLst>
          <pc:docMk/>
          <pc:sldMk cId="2564686918" sldId="310"/>
        </pc:sldMkLst>
      </pc:sldChg>
      <pc:sldChg chg="addSp delSp modSp new add del mod delAnim modAnim modNotesTx">
        <pc:chgData name="Kristopher Huffman" userId="8a82a221-89c2-443a-9aef-0022e6694aee" providerId="ADAL" clId="{522B0164-7367-46FB-A3A0-CBF0D8750D42}" dt="2022-05-22T05:03:39.767" v="108024" actId="404"/>
        <pc:sldMkLst>
          <pc:docMk/>
          <pc:sldMk cId="3830624927" sldId="310"/>
        </pc:sldMkLst>
        <pc:spChg chg="del">
          <ac:chgData name="Kristopher Huffman" userId="8a82a221-89c2-443a-9aef-0022e6694aee" providerId="ADAL" clId="{522B0164-7367-46FB-A3A0-CBF0D8750D42}" dt="2022-04-26T20:48:50.537" v="6447" actId="478"/>
          <ac:spMkLst>
            <pc:docMk/>
            <pc:sldMk cId="3830624927" sldId="310"/>
            <ac:spMk id="2" creationId="{B844811F-1114-4D6D-A829-BB1FAF746C16}"/>
          </ac:spMkLst>
        </pc:spChg>
        <pc:spChg chg="mod">
          <ac:chgData name="Kristopher Huffman" userId="8a82a221-89c2-443a-9aef-0022e6694aee" providerId="ADAL" clId="{522B0164-7367-46FB-A3A0-CBF0D8750D42}" dt="2022-04-26T20:48:47.802" v="6446" actId="20577"/>
          <ac:spMkLst>
            <pc:docMk/>
            <pc:sldMk cId="3830624927" sldId="310"/>
            <ac:spMk id="3" creationId="{B85E2B12-AC02-4868-93CF-452341942506}"/>
          </ac:spMkLst>
        </pc:spChg>
        <pc:spChg chg="add mod">
          <ac:chgData name="Kristopher Huffman" userId="8a82a221-89c2-443a-9aef-0022e6694aee" providerId="ADAL" clId="{522B0164-7367-46FB-A3A0-CBF0D8750D42}" dt="2022-05-19T18:49:22.951" v="83354" actId="14100"/>
          <ac:spMkLst>
            <pc:docMk/>
            <pc:sldMk cId="3830624927" sldId="310"/>
            <ac:spMk id="6" creationId="{71D39450-0198-438E-B219-2F6B5FDCF1CF}"/>
          </ac:spMkLst>
        </pc:spChg>
        <pc:spChg chg="add del mod">
          <ac:chgData name="Kristopher Huffman" userId="8a82a221-89c2-443a-9aef-0022e6694aee" providerId="ADAL" clId="{522B0164-7367-46FB-A3A0-CBF0D8750D42}" dt="2022-04-26T21:50:23.736" v="6574" actId="478"/>
          <ac:spMkLst>
            <pc:docMk/>
            <pc:sldMk cId="3830624927" sldId="310"/>
            <ac:spMk id="8" creationId="{8C9B936B-763D-4832-B1B8-114C350B0D6B}"/>
          </ac:spMkLst>
        </pc:spChg>
        <pc:spChg chg="add del mod">
          <ac:chgData name="Kristopher Huffman" userId="8a82a221-89c2-443a-9aef-0022e6694aee" providerId="ADAL" clId="{522B0164-7367-46FB-A3A0-CBF0D8750D42}" dt="2022-05-18T00:29:22.338" v="56580" actId="478"/>
          <ac:spMkLst>
            <pc:docMk/>
            <pc:sldMk cId="3830624927" sldId="310"/>
            <ac:spMk id="8" creationId="{9C4F2A0F-0DC8-41A5-B730-CAFE20A98432}"/>
          </ac:spMkLst>
        </pc:spChg>
        <pc:spChg chg="add mod">
          <ac:chgData name="Kristopher Huffman" userId="8a82a221-89c2-443a-9aef-0022e6694aee" providerId="ADAL" clId="{522B0164-7367-46FB-A3A0-CBF0D8750D42}" dt="2022-04-28T21:35:54.455" v="8991" actId="1076"/>
          <ac:spMkLst>
            <pc:docMk/>
            <pc:sldMk cId="3830624927" sldId="310"/>
            <ac:spMk id="9" creationId="{42840AF6-FF72-4E71-B654-6CB14DC361C0}"/>
          </ac:spMkLst>
        </pc:spChg>
        <pc:spChg chg="add del mod">
          <ac:chgData name="Kristopher Huffman" userId="8a82a221-89c2-443a-9aef-0022e6694aee" providerId="ADAL" clId="{522B0164-7367-46FB-A3A0-CBF0D8750D42}" dt="2022-04-28T16:45:44.358" v="7152" actId="478"/>
          <ac:spMkLst>
            <pc:docMk/>
            <pc:sldMk cId="3830624927" sldId="310"/>
            <ac:spMk id="10" creationId="{0AF2A661-EC3F-49FD-9C70-0E08CD6CBE6D}"/>
          </ac:spMkLst>
        </pc:spChg>
        <pc:spChg chg="add del mod">
          <ac:chgData name="Kristopher Huffman" userId="8a82a221-89c2-443a-9aef-0022e6694aee" providerId="ADAL" clId="{522B0164-7367-46FB-A3A0-CBF0D8750D42}" dt="2022-05-18T00:29:19.927" v="56579" actId="478"/>
          <ac:spMkLst>
            <pc:docMk/>
            <pc:sldMk cId="3830624927" sldId="310"/>
            <ac:spMk id="11" creationId="{46CE5A2E-3DA1-4993-B9E4-792F69AF38A3}"/>
          </ac:spMkLst>
        </pc:spChg>
        <pc:spChg chg="add del mod">
          <ac:chgData name="Kristopher Huffman" userId="8a82a221-89c2-443a-9aef-0022e6694aee" providerId="ADAL" clId="{522B0164-7367-46FB-A3A0-CBF0D8750D42}" dt="2022-05-18T00:29:23.803" v="56581" actId="478"/>
          <ac:spMkLst>
            <pc:docMk/>
            <pc:sldMk cId="3830624927" sldId="310"/>
            <ac:spMk id="13" creationId="{E6F79198-E046-4A81-9A18-410F8D52020F}"/>
          </ac:spMkLst>
        </pc:spChg>
        <pc:spChg chg="add del mod">
          <ac:chgData name="Kristopher Huffman" userId="8a82a221-89c2-443a-9aef-0022e6694aee" providerId="ADAL" clId="{522B0164-7367-46FB-A3A0-CBF0D8750D42}" dt="2022-04-26T21:50:26.517" v="6575" actId="478"/>
          <ac:spMkLst>
            <pc:docMk/>
            <pc:sldMk cId="3830624927" sldId="310"/>
            <ac:spMk id="14" creationId="{0B7A549F-FB71-4F35-8E75-44C8E993024A}"/>
          </ac:spMkLst>
        </pc:spChg>
        <pc:spChg chg="add mod">
          <ac:chgData name="Kristopher Huffman" userId="8a82a221-89c2-443a-9aef-0022e6694aee" providerId="ADAL" clId="{522B0164-7367-46FB-A3A0-CBF0D8750D42}" dt="2022-04-28T21:35:54.455" v="8991" actId="1076"/>
          <ac:spMkLst>
            <pc:docMk/>
            <pc:sldMk cId="3830624927" sldId="310"/>
            <ac:spMk id="14" creationId="{3E5760F1-4433-42E4-A0A5-FC0266265D54}"/>
          </ac:spMkLst>
        </pc:spChg>
        <pc:spChg chg="add mod">
          <ac:chgData name="Kristopher Huffman" userId="8a82a221-89c2-443a-9aef-0022e6694aee" providerId="ADAL" clId="{522B0164-7367-46FB-A3A0-CBF0D8750D42}" dt="2022-04-27T12:52:27.398" v="6580" actId="14100"/>
          <ac:spMkLst>
            <pc:docMk/>
            <pc:sldMk cId="3830624927" sldId="310"/>
            <ac:spMk id="15" creationId="{37FBA2B3-5C95-45E1-B42E-662AC9E77FE4}"/>
          </ac:spMkLst>
        </pc:spChg>
        <pc:picChg chg="add del mod">
          <ac:chgData name="Kristopher Huffman" userId="8a82a221-89c2-443a-9aef-0022e6694aee" providerId="ADAL" clId="{522B0164-7367-46FB-A3A0-CBF0D8750D42}" dt="2022-04-26T21:40:41.926" v="6460" actId="478"/>
          <ac:picMkLst>
            <pc:docMk/>
            <pc:sldMk cId="3830624927" sldId="310"/>
            <ac:picMk id="5" creationId="{7DC55845-D568-43F1-8AD7-AA86160CBBD8}"/>
          </ac:picMkLst>
        </pc:picChg>
        <pc:picChg chg="add del mod">
          <ac:chgData name="Kristopher Huffman" userId="8a82a221-89c2-443a-9aef-0022e6694aee" providerId="ADAL" clId="{522B0164-7367-46FB-A3A0-CBF0D8750D42}" dt="2022-05-19T18:48:33.886" v="83316" actId="478"/>
          <ac:picMkLst>
            <pc:docMk/>
            <pc:sldMk cId="3830624927" sldId="310"/>
            <ac:picMk id="7" creationId="{3C647A41-7CD1-4FE6-A5FA-3D17838FAF86}"/>
          </ac:picMkLst>
        </pc:picChg>
        <pc:picChg chg="add mod ord">
          <ac:chgData name="Kristopher Huffman" userId="8a82a221-89c2-443a-9aef-0022e6694aee" providerId="ADAL" clId="{522B0164-7367-46FB-A3A0-CBF0D8750D42}" dt="2022-05-19T18:49:08.231" v="83348" actId="1038"/>
          <ac:picMkLst>
            <pc:docMk/>
            <pc:sldMk cId="3830624927" sldId="310"/>
            <ac:picMk id="10" creationId="{355D10DE-AE89-0F94-FF5D-333CB0F323BA}"/>
          </ac:picMkLst>
        </pc:picChg>
        <pc:picChg chg="add del mod">
          <ac:chgData name="Kristopher Huffman" userId="8a82a221-89c2-443a-9aef-0022e6694aee" providerId="ADAL" clId="{522B0164-7367-46FB-A3A0-CBF0D8750D42}" dt="2022-04-26T21:46:54.190" v="6547" actId="478"/>
          <ac:picMkLst>
            <pc:docMk/>
            <pc:sldMk cId="3830624927" sldId="310"/>
            <ac:picMk id="10" creationId="{94D82E98-712F-497A-AF11-9B9A2ED994D1}"/>
          </ac:picMkLst>
        </pc:picChg>
        <pc:picChg chg="add mod">
          <ac:chgData name="Kristopher Huffman" userId="8a82a221-89c2-443a-9aef-0022e6694aee" providerId="ADAL" clId="{522B0164-7367-46FB-A3A0-CBF0D8750D42}" dt="2022-04-26T21:50:19.377" v="6573" actId="1037"/>
          <ac:picMkLst>
            <pc:docMk/>
            <pc:sldMk cId="3830624927" sldId="310"/>
            <ac:picMk id="12" creationId="{A8C8FFAA-D721-4D37-92A8-8468F886B872}"/>
          </ac:picMkLst>
        </pc:picChg>
      </pc:sldChg>
      <pc:sldChg chg="addSp delSp modSp add mod delAnim modAnim modNotesTx">
        <pc:chgData name="Kristopher Huffman" userId="8a82a221-89c2-443a-9aef-0022e6694aee" providerId="ADAL" clId="{522B0164-7367-46FB-A3A0-CBF0D8750D42}" dt="2022-05-22T05:03:43.403" v="108025" actId="404"/>
        <pc:sldMkLst>
          <pc:docMk/>
          <pc:sldMk cId="2974190098" sldId="311"/>
        </pc:sldMkLst>
        <pc:spChg chg="add mod">
          <ac:chgData name="Kristopher Huffman" userId="8a82a221-89c2-443a-9aef-0022e6694aee" providerId="ADAL" clId="{522B0164-7367-46FB-A3A0-CBF0D8750D42}" dt="2022-05-19T19:04:36.014" v="83411" actId="14100"/>
          <ac:spMkLst>
            <pc:docMk/>
            <pc:sldMk cId="2974190098" sldId="311"/>
            <ac:spMk id="9" creationId="{313D12EA-9AC4-A912-FF1E-22A9751D8611}"/>
          </ac:spMkLst>
        </pc:spChg>
        <pc:spChg chg="add del mod">
          <ac:chgData name="Kristopher Huffman" userId="8a82a221-89c2-443a-9aef-0022e6694aee" providerId="ADAL" clId="{522B0164-7367-46FB-A3A0-CBF0D8750D42}" dt="2022-04-28T16:03:55.729" v="6657" actId="478"/>
          <ac:spMkLst>
            <pc:docMk/>
            <pc:sldMk cId="2974190098" sldId="311"/>
            <ac:spMk id="9" creationId="{A5A1384E-CC52-4302-8791-899F7257C856}"/>
          </ac:spMkLst>
        </pc:spChg>
        <pc:spChg chg="add mod">
          <ac:chgData name="Kristopher Huffman" userId="8a82a221-89c2-443a-9aef-0022e6694aee" providerId="ADAL" clId="{522B0164-7367-46FB-A3A0-CBF0D8750D42}" dt="2022-05-19T18:54:35.652" v="83367" actId="1038"/>
          <ac:spMkLst>
            <pc:docMk/>
            <pc:sldMk cId="2974190098" sldId="311"/>
            <ac:spMk id="10" creationId="{905CC557-CA21-4783-B045-6DF15720E481}"/>
          </ac:spMkLst>
        </pc:spChg>
        <pc:spChg chg="add mod">
          <ac:chgData name="Kristopher Huffman" userId="8a82a221-89c2-443a-9aef-0022e6694aee" providerId="ADAL" clId="{522B0164-7367-46FB-A3A0-CBF0D8750D42}" dt="2022-05-19T18:54:51.665" v="83371" actId="1038"/>
          <ac:spMkLst>
            <pc:docMk/>
            <pc:sldMk cId="2974190098" sldId="311"/>
            <ac:spMk id="11" creationId="{098A8048-0ABA-4964-8D54-A2AA9EF4C8B8}"/>
          </ac:spMkLst>
        </pc:spChg>
        <pc:spChg chg="add del mod">
          <ac:chgData name="Kristopher Huffman" userId="8a82a221-89c2-443a-9aef-0022e6694aee" providerId="ADAL" clId="{522B0164-7367-46FB-A3A0-CBF0D8750D42}" dt="2022-05-18T01:15:45.154" v="58757" actId="478"/>
          <ac:spMkLst>
            <pc:docMk/>
            <pc:sldMk cId="2974190098" sldId="311"/>
            <ac:spMk id="13" creationId="{77D44993-FF3A-421A-9FAE-26278B0E49A3}"/>
          </ac:spMkLst>
        </pc:spChg>
        <pc:spChg chg="add mod">
          <ac:chgData name="Kristopher Huffman" userId="8a82a221-89c2-443a-9aef-0022e6694aee" providerId="ADAL" clId="{522B0164-7367-46FB-A3A0-CBF0D8750D42}" dt="2022-05-19T18:54:31.357" v="83365" actId="1038"/>
          <ac:spMkLst>
            <pc:docMk/>
            <pc:sldMk cId="2974190098" sldId="311"/>
            <ac:spMk id="14" creationId="{0DD42F3B-3536-437B-4D87-E067514B7FAC}"/>
          </ac:spMkLst>
        </pc:spChg>
        <pc:spChg chg="del mod">
          <ac:chgData name="Kristopher Huffman" userId="8a82a221-89c2-443a-9aef-0022e6694aee" providerId="ADAL" clId="{522B0164-7367-46FB-A3A0-CBF0D8750D42}" dt="2022-05-18T00:55:09.220" v="57988" actId="478"/>
          <ac:spMkLst>
            <pc:docMk/>
            <pc:sldMk cId="2974190098" sldId="311"/>
            <ac:spMk id="15" creationId="{37FBA2B3-5C95-45E1-B42E-662AC9E77FE4}"/>
          </ac:spMkLst>
        </pc:spChg>
        <pc:picChg chg="add del mod ord">
          <ac:chgData name="Kristopher Huffman" userId="8a82a221-89c2-443a-9aef-0022e6694aee" providerId="ADAL" clId="{522B0164-7367-46FB-A3A0-CBF0D8750D42}" dt="2022-05-19T18:53:47.308" v="83356" actId="478"/>
          <ac:picMkLst>
            <pc:docMk/>
            <pc:sldMk cId="2974190098" sldId="311"/>
            <ac:picMk id="4" creationId="{64034220-3A3D-475E-BF16-1C2A0679DDE2}"/>
          </ac:picMkLst>
        </pc:picChg>
        <pc:picChg chg="add del mod ord">
          <ac:chgData name="Kristopher Huffman" userId="8a82a221-89c2-443a-9aef-0022e6694aee" providerId="ADAL" clId="{522B0164-7367-46FB-A3A0-CBF0D8750D42}" dt="2022-05-19T19:01:32.733" v="83387" actId="478"/>
          <ac:picMkLst>
            <pc:docMk/>
            <pc:sldMk cId="2974190098" sldId="311"/>
            <ac:picMk id="5" creationId="{EB60F9B5-6A05-0B51-66D2-2BE7804354B3}"/>
          </ac:picMkLst>
        </pc:picChg>
        <pc:picChg chg="del">
          <ac:chgData name="Kristopher Huffman" userId="8a82a221-89c2-443a-9aef-0022e6694aee" providerId="ADAL" clId="{522B0164-7367-46FB-A3A0-CBF0D8750D42}" dt="2022-04-28T16:01:16.606" v="6582" actId="478"/>
          <ac:picMkLst>
            <pc:docMk/>
            <pc:sldMk cId="2974190098" sldId="311"/>
            <ac:picMk id="7" creationId="{3C647A41-7CD1-4FE6-A5FA-3D17838FAF86}"/>
          </ac:picMkLst>
        </pc:picChg>
        <pc:picChg chg="add mod ord">
          <ac:chgData name="Kristopher Huffman" userId="8a82a221-89c2-443a-9aef-0022e6694aee" providerId="ADAL" clId="{522B0164-7367-46FB-A3A0-CBF0D8750D42}" dt="2022-05-19T19:04:16.401" v="83408" actId="1076"/>
          <ac:picMkLst>
            <pc:docMk/>
            <pc:sldMk cId="2974190098" sldId="311"/>
            <ac:picMk id="7" creationId="{A56F8DF2-2282-A303-ACC6-3D9D0878CAAC}"/>
          </ac:picMkLst>
        </pc:picChg>
        <pc:picChg chg="add del mod">
          <ac:chgData name="Kristopher Huffman" userId="8a82a221-89c2-443a-9aef-0022e6694aee" providerId="ADAL" clId="{522B0164-7367-46FB-A3A0-CBF0D8750D42}" dt="2022-04-28T16:02:26.639" v="6596" actId="478"/>
          <ac:picMkLst>
            <pc:docMk/>
            <pc:sldMk cId="2974190098" sldId="311"/>
            <ac:picMk id="8" creationId="{E9072AB4-7228-4136-90DC-A548656E1221}"/>
          </ac:picMkLst>
        </pc:picChg>
        <pc:picChg chg="add del mod">
          <ac:chgData name="Kristopher Huffman" userId="8a82a221-89c2-443a-9aef-0022e6694aee" providerId="ADAL" clId="{522B0164-7367-46FB-A3A0-CBF0D8750D42}" dt="2022-05-19T18:59:29.350" v="83386" actId="478"/>
          <ac:picMkLst>
            <pc:docMk/>
            <pc:sldMk cId="2974190098" sldId="311"/>
            <ac:picMk id="13" creationId="{B3CE6752-559C-F2EA-0FD1-651157865136}"/>
          </ac:picMkLst>
        </pc:picChg>
        <pc:picChg chg="add del mod">
          <ac:chgData name="Kristopher Huffman" userId="8a82a221-89c2-443a-9aef-0022e6694aee" providerId="ADAL" clId="{522B0164-7367-46FB-A3A0-CBF0D8750D42}" dt="2022-05-19T19:02:25.112" v="83395" actId="478"/>
          <ac:picMkLst>
            <pc:docMk/>
            <pc:sldMk cId="2974190098" sldId="311"/>
            <ac:picMk id="15" creationId="{F79DDF9A-5B41-2072-0562-A4E7135BD374}"/>
          </ac:picMkLst>
        </pc:picChg>
        <pc:picChg chg="add del mod">
          <ac:chgData name="Kristopher Huffman" userId="8a82a221-89c2-443a-9aef-0022e6694aee" providerId="ADAL" clId="{522B0164-7367-46FB-A3A0-CBF0D8750D42}" dt="2022-05-19T19:02:51.594" v="83399" actId="478"/>
          <ac:picMkLst>
            <pc:docMk/>
            <pc:sldMk cId="2974190098" sldId="311"/>
            <ac:picMk id="16" creationId="{F32E01B3-5CF8-5DF7-9819-7BF46BFECBC5}"/>
          </ac:picMkLst>
        </pc:picChg>
        <pc:picChg chg="add del mod">
          <ac:chgData name="Kristopher Huffman" userId="8a82a221-89c2-443a-9aef-0022e6694aee" providerId="ADAL" clId="{522B0164-7367-46FB-A3A0-CBF0D8750D42}" dt="2022-05-19T19:03:38.595" v="83406" actId="478"/>
          <ac:picMkLst>
            <pc:docMk/>
            <pc:sldMk cId="2974190098" sldId="311"/>
            <ac:picMk id="17" creationId="{81743F02-3359-2E60-05BD-50F2B0EB9C55}"/>
          </ac:picMkLst>
        </pc:picChg>
        <pc:picChg chg="add del mod">
          <ac:chgData name="Kristopher Huffman" userId="8a82a221-89c2-443a-9aef-0022e6694aee" providerId="ADAL" clId="{522B0164-7367-46FB-A3A0-CBF0D8750D42}" dt="2022-05-19T19:04:25.937" v="83410" actId="478"/>
          <ac:picMkLst>
            <pc:docMk/>
            <pc:sldMk cId="2974190098" sldId="311"/>
            <ac:picMk id="18" creationId="{B5A0585B-F10D-4F6C-2BAC-5647401FDA67}"/>
          </ac:picMkLst>
        </pc:picChg>
      </pc:sldChg>
      <pc:sldChg chg="addSp modSp add del mod ord modAnim">
        <pc:chgData name="Kristopher Huffman" userId="8a82a221-89c2-443a-9aef-0022e6694aee" providerId="ADAL" clId="{522B0164-7367-46FB-A3A0-CBF0D8750D42}" dt="2022-05-17T19:10:18.048" v="53081" actId="47"/>
        <pc:sldMkLst>
          <pc:docMk/>
          <pc:sldMk cId="1363241611" sldId="312"/>
        </pc:sldMkLst>
        <pc:spChg chg="add mod">
          <ac:chgData name="Kristopher Huffman" userId="8a82a221-89c2-443a-9aef-0022e6694aee" providerId="ADAL" clId="{522B0164-7367-46FB-A3A0-CBF0D8750D42}" dt="2022-04-28T22:43:00.126" v="9084" actId="208"/>
          <ac:spMkLst>
            <pc:docMk/>
            <pc:sldMk cId="1363241611" sldId="312"/>
            <ac:spMk id="4" creationId="{BB40321C-6044-4396-9795-5ABF3CBF72FE}"/>
          </ac:spMkLst>
        </pc:spChg>
      </pc:sldChg>
      <pc:sldChg chg="add del">
        <pc:chgData name="Kristopher Huffman" userId="8a82a221-89c2-443a-9aef-0022e6694aee" providerId="ADAL" clId="{522B0164-7367-46FB-A3A0-CBF0D8750D42}" dt="2022-04-28T20:45:26.886" v="8858" actId="2890"/>
        <pc:sldMkLst>
          <pc:docMk/>
          <pc:sldMk cId="2888612306" sldId="312"/>
        </pc:sldMkLst>
      </pc:sldChg>
      <pc:sldChg chg="addSp delSp modSp add del mod delAnim modAnim">
        <pc:chgData name="Kristopher Huffman" userId="8a82a221-89c2-443a-9aef-0022e6694aee" providerId="ADAL" clId="{522B0164-7367-46FB-A3A0-CBF0D8750D42}" dt="2022-04-29T14:27:37.851" v="9483" actId="2696"/>
        <pc:sldMkLst>
          <pc:docMk/>
          <pc:sldMk cId="97428019" sldId="313"/>
        </pc:sldMkLst>
        <pc:spChg chg="add mod">
          <ac:chgData name="Kristopher Huffman" userId="8a82a221-89c2-443a-9aef-0022e6694aee" providerId="ADAL" clId="{522B0164-7367-46FB-A3A0-CBF0D8750D42}" dt="2022-04-29T14:09:28.950" v="9252" actId="1038"/>
          <ac:spMkLst>
            <pc:docMk/>
            <pc:sldMk cId="97428019" sldId="313"/>
            <ac:spMk id="9" creationId="{984A3031-6368-4E8C-BF88-82B1565299F9}"/>
          </ac:spMkLst>
        </pc:spChg>
        <pc:spChg chg="add mod">
          <ac:chgData name="Kristopher Huffman" userId="8a82a221-89c2-443a-9aef-0022e6694aee" providerId="ADAL" clId="{522B0164-7367-46FB-A3A0-CBF0D8750D42}" dt="2022-04-29T14:09:49.724" v="9256" actId="1038"/>
          <ac:spMkLst>
            <pc:docMk/>
            <pc:sldMk cId="97428019" sldId="313"/>
            <ac:spMk id="10" creationId="{5AA27D3B-170A-4C00-9D36-0E6BD9A7B809}"/>
          </ac:spMkLst>
        </pc:spChg>
        <pc:spChg chg="del">
          <ac:chgData name="Kristopher Huffman" userId="8a82a221-89c2-443a-9aef-0022e6694aee" providerId="ADAL" clId="{522B0164-7367-46FB-A3A0-CBF0D8750D42}" dt="2022-04-28T21:41:18.120" v="8994" actId="478"/>
          <ac:spMkLst>
            <pc:docMk/>
            <pc:sldMk cId="97428019" sldId="313"/>
            <ac:spMk id="10" creationId="{905CC557-CA21-4783-B045-6DF15720E481}"/>
          </ac:spMkLst>
        </pc:spChg>
        <pc:spChg chg="del">
          <ac:chgData name="Kristopher Huffman" userId="8a82a221-89c2-443a-9aef-0022e6694aee" providerId="ADAL" clId="{522B0164-7367-46FB-A3A0-CBF0D8750D42}" dt="2022-04-28T21:41:18.120" v="8994" actId="478"/>
          <ac:spMkLst>
            <pc:docMk/>
            <pc:sldMk cId="97428019" sldId="313"/>
            <ac:spMk id="11" creationId="{098A8048-0ABA-4964-8D54-A2AA9EF4C8B8}"/>
          </ac:spMkLst>
        </pc:spChg>
        <pc:spChg chg="add mod">
          <ac:chgData name="Kristopher Huffman" userId="8a82a221-89c2-443a-9aef-0022e6694aee" providerId="ADAL" clId="{522B0164-7367-46FB-A3A0-CBF0D8750D42}" dt="2022-04-29T14:10:04.472" v="9299" actId="1036"/>
          <ac:spMkLst>
            <pc:docMk/>
            <pc:sldMk cId="97428019" sldId="313"/>
            <ac:spMk id="11" creationId="{52A810A5-694E-4802-9456-291C449A383F}"/>
          </ac:spMkLst>
        </pc:spChg>
        <pc:spChg chg="add mod">
          <ac:chgData name="Kristopher Huffman" userId="8a82a221-89c2-443a-9aef-0022e6694aee" providerId="ADAL" clId="{522B0164-7367-46FB-A3A0-CBF0D8750D42}" dt="2022-04-29T14:03:40.695" v="9159" actId="1076"/>
          <ac:spMkLst>
            <pc:docMk/>
            <pc:sldMk cId="97428019" sldId="313"/>
            <ac:spMk id="12" creationId="{57DF57C0-41CC-4BA8-BAB2-65187291F708}"/>
          </ac:spMkLst>
        </pc:spChg>
        <pc:spChg chg="del">
          <ac:chgData name="Kristopher Huffman" userId="8a82a221-89c2-443a-9aef-0022e6694aee" providerId="ADAL" clId="{522B0164-7367-46FB-A3A0-CBF0D8750D42}" dt="2022-04-28T21:41:18.120" v="8994" actId="478"/>
          <ac:spMkLst>
            <pc:docMk/>
            <pc:sldMk cId="97428019" sldId="313"/>
            <ac:spMk id="13" creationId="{77D44993-FF3A-421A-9FAE-26278B0E49A3}"/>
          </ac:spMkLst>
        </pc:spChg>
        <pc:spChg chg="del">
          <ac:chgData name="Kristopher Huffman" userId="8a82a221-89c2-443a-9aef-0022e6694aee" providerId="ADAL" clId="{522B0164-7367-46FB-A3A0-CBF0D8750D42}" dt="2022-04-28T21:41:18.120" v="8994" actId="478"/>
          <ac:spMkLst>
            <pc:docMk/>
            <pc:sldMk cId="97428019" sldId="313"/>
            <ac:spMk id="15" creationId="{37FBA2B3-5C95-45E1-B42E-662AC9E77FE4}"/>
          </ac:spMkLst>
        </pc:spChg>
        <pc:picChg chg="add mod ord">
          <ac:chgData name="Kristopher Huffman" userId="8a82a221-89c2-443a-9aef-0022e6694aee" providerId="ADAL" clId="{522B0164-7367-46FB-A3A0-CBF0D8750D42}" dt="2022-04-29T14:09:08.036" v="9232" actId="1076"/>
          <ac:picMkLst>
            <pc:docMk/>
            <pc:sldMk cId="97428019" sldId="313"/>
            <ac:picMk id="4" creationId="{2EF6A096-300E-47D7-99F6-4671291F44E7}"/>
          </ac:picMkLst>
        </pc:picChg>
        <pc:picChg chg="del">
          <ac:chgData name="Kristopher Huffman" userId="8a82a221-89c2-443a-9aef-0022e6694aee" providerId="ADAL" clId="{522B0164-7367-46FB-A3A0-CBF0D8750D42}" dt="2022-04-28T21:41:18.120" v="8994" actId="478"/>
          <ac:picMkLst>
            <pc:docMk/>
            <pc:sldMk cId="97428019" sldId="313"/>
            <ac:picMk id="4" creationId="{64034220-3A3D-475E-BF16-1C2A0679DDE2}"/>
          </ac:picMkLst>
        </pc:picChg>
        <pc:picChg chg="add del mod">
          <ac:chgData name="Kristopher Huffman" userId="8a82a221-89c2-443a-9aef-0022e6694aee" providerId="ADAL" clId="{522B0164-7367-46FB-A3A0-CBF0D8750D42}" dt="2022-04-28T21:57:40.703" v="9008" actId="478"/>
          <ac:picMkLst>
            <pc:docMk/>
            <pc:sldMk cId="97428019" sldId="313"/>
            <ac:picMk id="4" creationId="{71DA2DC8-EBD3-49B7-8713-B56109A6D006}"/>
          </ac:picMkLst>
        </pc:picChg>
        <pc:picChg chg="add del mod">
          <ac:chgData name="Kristopher Huffman" userId="8a82a221-89c2-443a-9aef-0022e6694aee" providerId="ADAL" clId="{522B0164-7367-46FB-A3A0-CBF0D8750D42}" dt="2022-04-29T14:03:42.261" v="9168" actId="931"/>
          <ac:picMkLst>
            <pc:docMk/>
            <pc:sldMk cId="97428019" sldId="313"/>
            <ac:picMk id="5" creationId="{5D410483-6EA2-4B8A-B159-5F7E16D33A97}"/>
          </ac:picMkLst>
        </pc:picChg>
        <pc:picChg chg="add del mod">
          <ac:chgData name="Kristopher Huffman" userId="8a82a221-89c2-443a-9aef-0022e6694aee" providerId="ADAL" clId="{522B0164-7367-46FB-A3A0-CBF0D8750D42}" dt="2022-04-28T21:54:02.282" v="9006" actId="478"/>
          <ac:picMkLst>
            <pc:docMk/>
            <pc:sldMk cId="97428019" sldId="313"/>
            <ac:picMk id="5" creationId="{A5A4D913-B6F4-4437-9AF1-A7D8D1DF840C}"/>
          </ac:picMkLst>
        </pc:picChg>
        <pc:picChg chg="add mod ord">
          <ac:chgData name="Kristopher Huffman" userId="8a82a221-89c2-443a-9aef-0022e6694aee" providerId="ADAL" clId="{522B0164-7367-46FB-A3A0-CBF0D8750D42}" dt="2022-04-29T14:09:18.392" v="9233" actId="1076"/>
          <ac:picMkLst>
            <pc:docMk/>
            <pc:sldMk cId="97428019" sldId="313"/>
            <ac:picMk id="6" creationId="{D8F796E2-6D40-46C5-ADB5-1F318B06BEC1}"/>
          </ac:picMkLst>
        </pc:picChg>
        <pc:picChg chg="add mod">
          <ac:chgData name="Kristopher Huffman" userId="8a82a221-89c2-443a-9aef-0022e6694aee" providerId="ADAL" clId="{522B0164-7367-46FB-A3A0-CBF0D8750D42}" dt="2022-04-29T14:09:22.227" v="9235" actId="1076"/>
          <ac:picMkLst>
            <pc:docMk/>
            <pc:sldMk cId="97428019" sldId="313"/>
            <ac:picMk id="8" creationId="{EEEADC48-9F3F-4911-A446-25AD6843B362}"/>
          </ac:picMkLst>
        </pc:picChg>
        <pc:picChg chg="del">
          <ac:chgData name="Kristopher Huffman" userId="8a82a221-89c2-443a-9aef-0022e6694aee" providerId="ADAL" clId="{522B0164-7367-46FB-A3A0-CBF0D8750D42}" dt="2022-04-28T21:41:14.546" v="8993" actId="478"/>
          <ac:picMkLst>
            <pc:docMk/>
            <pc:sldMk cId="97428019" sldId="313"/>
            <ac:picMk id="12" creationId="{A8C8FFAA-D721-4D37-92A8-8468F886B872}"/>
          </ac:picMkLst>
        </pc:picChg>
      </pc:sldChg>
      <pc:sldChg chg="add del">
        <pc:chgData name="Kristopher Huffman" userId="8a82a221-89c2-443a-9aef-0022e6694aee" providerId="ADAL" clId="{522B0164-7367-46FB-A3A0-CBF0D8750D42}" dt="2022-04-29T14:45:27.844" v="9555" actId="2696"/>
        <pc:sldMkLst>
          <pc:docMk/>
          <pc:sldMk cId="2478039663" sldId="314"/>
        </pc:sldMkLst>
      </pc:sldChg>
      <pc:sldChg chg="addSp delSp modSp add mod delAnim modAnim modNotesTx">
        <pc:chgData name="Kristopher Huffman" userId="8a82a221-89c2-443a-9aef-0022e6694aee" providerId="ADAL" clId="{522B0164-7367-46FB-A3A0-CBF0D8750D42}" dt="2022-05-23T00:58:25.557" v="110572" actId="20577"/>
        <pc:sldMkLst>
          <pc:docMk/>
          <pc:sldMk cId="2833486733" sldId="315"/>
        </pc:sldMkLst>
        <pc:spChg chg="add del">
          <ac:chgData name="Kristopher Huffman" userId="8a82a221-89c2-443a-9aef-0022e6694aee" providerId="ADAL" clId="{522B0164-7367-46FB-A3A0-CBF0D8750D42}" dt="2022-04-29T14:26:06.259" v="9481" actId="478"/>
          <ac:spMkLst>
            <pc:docMk/>
            <pc:sldMk cId="2833486733" sldId="315"/>
            <ac:spMk id="2" creationId="{82148640-5303-4958-8AE9-2595401A869B}"/>
          </ac:spMkLst>
        </pc:spChg>
        <pc:spChg chg="add del">
          <ac:chgData name="Kristopher Huffman" userId="8a82a221-89c2-443a-9aef-0022e6694aee" providerId="ADAL" clId="{522B0164-7367-46FB-A3A0-CBF0D8750D42}" dt="2022-04-29T14:57:27.598" v="9591" actId="478"/>
          <ac:spMkLst>
            <pc:docMk/>
            <pc:sldMk cId="2833486733" sldId="315"/>
            <ac:spMk id="5" creationId="{AE3AF1E9-030B-49EB-85A7-BD010BD9C522}"/>
          </ac:spMkLst>
        </pc:spChg>
        <pc:spChg chg="del">
          <ac:chgData name="Kristopher Huffman" userId="8a82a221-89c2-443a-9aef-0022e6694aee" providerId="ADAL" clId="{522B0164-7367-46FB-A3A0-CBF0D8750D42}" dt="2022-04-29T14:11:02.854" v="9301" actId="478"/>
          <ac:spMkLst>
            <pc:docMk/>
            <pc:sldMk cId="2833486733" sldId="315"/>
            <ac:spMk id="9" creationId="{984A3031-6368-4E8C-BF88-82B1565299F9}"/>
          </ac:spMkLst>
        </pc:spChg>
        <pc:spChg chg="del">
          <ac:chgData name="Kristopher Huffman" userId="8a82a221-89c2-443a-9aef-0022e6694aee" providerId="ADAL" clId="{522B0164-7367-46FB-A3A0-CBF0D8750D42}" dt="2022-04-29T14:11:05.682" v="9302" actId="478"/>
          <ac:spMkLst>
            <pc:docMk/>
            <pc:sldMk cId="2833486733" sldId="315"/>
            <ac:spMk id="10" creationId="{5AA27D3B-170A-4C00-9D36-0E6BD9A7B809}"/>
          </ac:spMkLst>
        </pc:spChg>
        <pc:spChg chg="del">
          <ac:chgData name="Kristopher Huffman" userId="8a82a221-89c2-443a-9aef-0022e6694aee" providerId="ADAL" clId="{522B0164-7367-46FB-A3A0-CBF0D8750D42}" dt="2022-04-29T14:11:08.561" v="9303" actId="478"/>
          <ac:spMkLst>
            <pc:docMk/>
            <pc:sldMk cId="2833486733" sldId="315"/>
            <ac:spMk id="11" creationId="{52A810A5-694E-4802-9456-291C449A383F}"/>
          </ac:spMkLst>
        </pc:spChg>
        <pc:spChg chg="del">
          <ac:chgData name="Kristopher Huffman" userId="8a82a221-89c2-443a-9aef-0022e6694aee" providerId="ADAL" clId="{522B0164-7367-46FB-A3A0-CBF0D8750D42}" dt="2022-04-29T14:11:11.493" v="9304" actId="478"/>
          <ac:spMkLst>
            <pc:docMk/>
            <pc:sldMk cId="2833486733" sldId="315"/>
            <ac:spMk id="12" creationId="{57DF57C0-41CC-4BA8-BAB2-65187291F708}"/>
          </ac:spMkLst>
        </pc:spChg>
        <pc:spChg chg="add mod">
          <ac:chgData name="Kristopher Huffman" userId="8a82a221-89c2-443a-9aef-0022e6694aee" providerId="ADAL" clId="{522B0164-7367-46FB-A3A0-CBF0D8750D42}" dt="2022-04-29T14:23:05.975" v="9332" actId="1036"/>
          <ac:spMkLst>
            <pc:docMk/>
            <pc:sldMk cId="2833486733" sldId="315"/>
            <ac:spMk id="13" creationId="{978F5B94-4052-479F-AB74-E0D791AF7EDC}"/>
          </ac:spMkLst>
        </pc:spChg>
        <pc:spChg chg="add mod">
          <ac:chgData name="Kristopher Huffman" userId="8a82a221-89c2-443a-9aef-0022e6694aee" providerId="ADAL" clId="{522B0164-7367-46FB-A3A0-CBF0D8750D42}" dt="2022-04-29T14:24:44.248" v="9459" actId="1036"/>
          <ac:spMkLst>
            <pc:docMk/>
            <pc:sldMk cId="2833486733" sldId="315"/>
            <ac:spMk id="14" creationId="{209DFAB0-7313-4ECE-9C83-FE4A036526F7}"/>
          </ac:spMkLst>
        </pc:spChg>
        <pc:spChg chg="add mod">
          <ac:chgData name="Kristopher Huffman" userId="8a82a221-89c2-443a-9aef-0022e6694aee" providerId="ADAL" clId="{522B0164-7367-46FB-A3A0-CBF0D8750D42}" dt="2022-04-29T14:24:16.734" v="9380" actId="1036"/>
          <ac:spMkLst>
            <pc:docMk/>
            <pc:sldMk cId="2833486733" sldId="315"/>
            <ac:spMk id="15" creationId="{8EAC8E38-D554-4F52-9493-78C562857587}"/>
          </ac:spMkLst>
        </pc:spChg>
        <pc:spChg chg="add mod">
          <ac:chgData name="Kristopher Huffman" userId="8a82a221-89c2-443a-9aef-0022e6694aee" providerId="ADAL" clId="{522B0164-7367-46FB-A3A0-CBF0D8750D42}" dt="2022-05-18T01:24:10.232" v="58826" actId="208"/>
          <ac:spMkLst>
            <pc:docMk/>
            <pc:sldMk cId="2833486733" sldId="315"/>
            <ac:spMk id="16" creationId="{49D8F2A6-BE31-4476-9AB3-E8C9EA2D73A7}"/>
          </ac:spMkLst>
        </pc:spChg>
        <pc:spChg chg="add del mod">
          <ac:chgData name="Kristopher Huffman" userId="8a82a221-89c2-443a-9aef-0022e6694aee" providerId="ADAL" clId="{522B0164-7367-46FB-A3A0-CBF0D8750D42}" dt="2022-04-29T14:26:05.034" v="9480" actId="478"/>
          <ac:spMkLst>
            <pc:docMk/>
            <pc:sldMk cId="2833486733" sldId="315"/>
            <ac:spMk id="17" creationId="{0A6CC21B-46DE-4B60-8A58-1C3BC2BD60E4}"/>
          </ac:spMkLst>
        </pc:spChg>
        <pc:spChg chg="add mod">
          <ac:chgData name="Kristopher Huffman" userId="8a82a221-89c2-443a-9aef-0022e6694aee" providerId="ADAL" clId="{522B0164-7367-46FB-A3A0-CBF0D8750D42}" dt="2022-05-18T01:24:06.887" v="58825" actId="208"/>
          <ac:spMkLst>
            <pc:docMk/>
            <pc:sldMk cId="2833486733" sldId="315"/>
            <ac:spMk id="18" creationId="{B5B4B576-F50C-457F-96F9-8DF30D619829}"/>
          </ac:spMkLst>
        </pc:spChg>
        <pc:spChg chg="add del mod">
          <ac:chgData name="Kristopher Huffman" userId="8a82a221-89c2-443a-9aef-0022e6694aee" providerId="ADAL" clId="{522B0164-7367-46FB-A3A0-CBF0D8750D42}" dt="2022-04-29T14:57:26.565" v="9590" actId="478"/>
          <ac:spMkLst>
            <pc:docMk/>
            <pc:sldMk cId="2833486733" sldId="315"/>
            <ac:spMk id="19" creationId="{A6233F9B-AD7E-4174-A1DA-16663AEBBD01}"/>
          </ac:spMkLst>
        </pc:spChg>
        <pc:picChg chg="mod">
          <ac:chgData name="Kristopher Huffman" userId="8a82a221-89c2-443a-9aef-0022e6694aee" providerId="ADAL" clId="{522B0164-7367-46FB-A3A0-CBF0D8750D42}" dt="2022-04-29T14:18:39.606" v="9326" actId="1076"/>
          <ac:picMkLst>
            <pc:docMk/>
            <pc:sldMk cId="2833486733" sldId="315"/>
            <ac:picMk id="4" creationId="{2EF6A096-300E-47D7-99F6-4671291F44E7}"/>
          </ac:picMkLst>
        </pc:picChg>
        <pc:picChg chg="mod">
          <ac:chgData name="Kristopher Huffman" userId="8a82a221-89c2-443a-9aef-0022e6694aee" providerId="ADAL" clId="{522B0164-7367-46FB-A3A0-CBF0D8750D42}" dt="2022-04-29T14:57:20.519" v="9589" actId="1037"/>
          <ac:picMkLst>
            <pc:docMk/>
            <pc:sldMk cId="2833486733" sldId="315"/>
            <ac:picMk id="6" creationId="{D8F796E2-6D40-46C5-ADB5-1F318B06BEC1}"/>
          </ac:picMkLst>
        </pc:picChg>
        <pc:picChg chg="mod">
          <ac:chgData name="Kristopher Huffman" userId="8a82a221-89c2-443a-9aef-0022e6694aee" providerId="ADAL" clId="{522B0164-7367-46FB-A3A0-CBF0D8750D42}" dt="2022-04-29T14:12:03.152" v="9317" actId="1038"/>
          <ac:picMkLst>
            <pc:docMk/>
            <pc:sldMk cId="2833486733" sldId="315"/>
            <ac:picMk id="8" creationId="{EEEADC48-9F3F-4911-A446-25AD6843B362}"/>
          </ac:picMkLst>
        </pc:picChg>
      </pc:sldChg>
      <pc:sldChg chg="addSp delSp modSp new del mod delAnim modAnim">
        <pc:chgData name="Kristopher Huffman" userId="8a82a221-89c2-443a-9aef-0022e6694aee" providerId="ADAL" clId="{522B0164-7367-46FB-A3A0-CBF0D8750D42}" dt="2022-04-29T20:05:48.505" v="9893" actId="2696"/>
        <pc:sldMkLst>
          <pc:docMk/>
          <pc:sldMk cId="2806458530" sldId="316"/>
        </pc:sldMkLst>
        <pc:spChg chg="del">
          <ac:chgData name="Kristopher Huffman" userId="8a82a221-89c2-443a-9aef-0022e6694aee" providerId="ADAL" clId="{522B0164-7367-46FB-A3A0-CBF0D8750D42}" dt="2022-04-29T15:15:49.699" v="9599" actId="478"/>
          <ac:spMkLst>
            <pc:docMk/>
            <pc:sldMk cId="2806458530" sldId="316"/>
            <ac:spMk id="2" creationId="{4D9CDE2E-4186-4624-928C-6CF2965A6B53}"/>
          </ac:spMkLst>
        </pc:spChg>
        <pc:spChg chg="mod">
          <ac:chgData name="Kristopher Huffman" userId="8a82a221-89c2-443a-9aef-0022e6694aee" providerId="ADAL" clId="{522B0164-7367-46FB-A3A0-CBF0D8750D42}" dt="2022-04-29T14:46:21.803" v="9579" actId="20577"/>
          <ac:spMkLst>
            <pc:docMk/>
            <pc:sldMk cId="2806458530" sldId="316"/>
            <ac:spMk id="3" creationId="{4D2670E7-074F-4804-95F2-2EB47D65AB05}"/>
          </ac:spMkLst>
        </pc:spChg>
        <pc:spChg chg="add del mod">
          <ac:chgData name="Kristopher Huffman" userId="8a82a221-89c2-443a-9aef-0022e6694aee" providerId="ADAL" clId="{522B0164-7367-46FB-A3A0-CBF0D8750D42}" dt="2022-04-29T15:23:34.155" v="9728" actId="478"/>
          <ac:spMkLst>
            <pc:docMk/>
            <pc:sldMk cId="2806458530" sldId="316"/>
            <ac:spMk id="5" creationId="{CD558C62-59B6-45C8-9307-194A2137D2C1}"/>
          </ac:spMkLst>
        </pc:spChg>
        <pc:spChg chg="add del mod">
          <ac:chgData name="Kristopher Huffman" userId="8a82a221-89c2-443a-9aef-0022e6694aee" providerId="ADAL" clId="{522B0164-7367-46FB-A3A0-CBF0D8750D42}" dt="2022-04-29T19:39:28.623" v="9839" actId="478"/>
          <ac:spMkLst>
            <pc:docMk/>
            <pc:sldMk cId="2806458530" sldId="316"/>
            <ac:spMk id="8" creationId="{9897B2D1-ACCD-44C9-8D9B-4CE0DA5B5EFF}"/>
          </ac:spMkLst>
        </pc:spChg>
        <pc:spChg chg="add del mod">
          <ac:chgData name="Kristopher Huffman" userId="8a82a221-89c2-443a-9aef-0022e6694aee" providerId="ADAL" clId="{522B0164-7367-46FB-A3A0-CBF0D8750D42}" dt="2022-04-29T20:05:16.523" v="9858" actId="478"/>
          <ac:spMkLst>
            <pc:docMk/>
            <pc:sldMk cId="2806458530" sldId="316"/>
            <ac:spMk id="9" creationId="{FCF4F932-5E54-4898-B58D-FAEC8932CBB7}"/>
          </ac:spMkLst>
        </pc:spChg>
        <pc:picChg chg="add del mod">
          <ac:chgData name="Kristopher Huffman" userId="8a82a221-89c2-443a-9aef-0022e6694aee" providerId="ADAL" clId="{522B0164-7367-46FB-A3A0-CBF0D8750D42}" dt="2022-04-29T15:23:25.830" v="9725" actId="478"/>
          <ac:picMkLst>
            <pc:docMk/>
            <pc:sldMk cId="2806458530" sldId="316"/>
            <ac:picMk id="4" creationId="{486A7818-AD3A-4CC1-8596-D9F3A655A6CE}"/>
          </ac:picMkLst>
        </pc:picChg>
        <pc:picChg chg="add del mod">
          <ac:chgData name="Kristopher Huffman" userId="8a82a221-89c2-443a-9aef-0022e6694aee" providerId="ADAL" clId="{522B0164-7367-46FB-A3A0-CBF0D8750D42}" dt="2022-04-29T20:05:13.801" v="9857" actId="478"/>
          <ac:picMkLst>
            <pc:docMk/>
            <pc:sldMk cId="2806458530" sldId="316"/>
            <ac:picMk id="7" creationId="{2CBB1C9A-24F7-4C64-BAD4-333DF911FE31}"/>
          </ac:picMkLst>
        </pc:picChg>
      </pc:sldChg>
      <pc:sldChg chg="addSp delSp modSp add del mod delAnim modAnim">
        <pc:chgData name="Kristopher Huffman" userId="8a82a221-89c2-443a-9aef-0022e6694aee" providerId="ADAL" clId="{522B0164-7367-46FB-A3A0-CBF0D8750D42}" dt="2022-04-29T21:14:21.894" v="10055" actId="2696"/>
        <pc:sldMkLst>
          <pc:docMk/>
          <pc:sldMk cId="1665918467" sldId="317"/>
        </pc:sldMkLst>
        <pc:spChg chg="add mod">
          <ac:chgData name="Kristopher Huffman" userId="8a82a221-89c2-443a-9aef-0022e6694aee" providerId="ADAL" clId="{522B0164-7367-46FB-A3A0-CBF0D8750D42}" dt="2022-04-29T21:10:34.096" v="9929" actId="1076"/>
          <ac:spMkLst>
            <pc:docMk/>
            <pc:sldMk cId="1665918467" sldId="317"/>
            <ac:spMk id="2" creationId="{149F1539-F83A-43D3-BE6B-4E3958970D53}"/>
          </ac:spMkLst>
        </pc:spChg>
        <pc:spChg chg="add mod">
          <ac:chgData name="Kristopher Huffman" userId="8a82a221-89c2-443a-9aef-0022e6694aee" providerId="ADAL" clId="{522B0164-7367-46FB-A3A0-CBF0D8750D42}" dt="2022-04-29T20:03:23.782" v="9855" actId="14100"/>
          <ac:spMkLst>
            <pc:docMk/>
            <pc:sldMk cId="1665918467" sldId="317"/>
            <ac:spMk id="5" creationId="{5347175B-0A89-427B-B5FD-5A637F9604D2}"/>
          </ac:spMkLst>
        </pc:spChg>
        <pc:spChg chg="del">
          <ac:chgData name="Kristopher Huffman" userId="8a82a221-89c2-443a-9aef-0022e6694aee" providerId="ADAL" clId="{522B0164-7367-46FB-A3A0-CBF0D8750D42}" dt="2022-04-29T15:28:12.415" v="9832" actId="478"/>
          <ac:spMkLst>
            <pc:docMk/>
            <pc:sldMk cId="1665918467" sldId="317"/>
            <ac:spMk id="5" creationId="{CD558C62-59B6-45C8-9307-194A2137D2C1}"/>
          </ac:spMkLst>
        </pc:spChg>
        <pc:spChg chg="add mod">
          <ac:chgData name="Kristopher Huffman" userId="8a82a221-89c2-443a-9aef-0022e6694aee" providerId="ADAL" clId="{522B0164-7367-46FB-A3A0-CBF0D8750D42}" dt="2022-04-29T21:14:06.292" v="10054" actId="1036"/>
          <ac:spMkLst>
            <pc:docMk/>
            <pc:sldMk cId="1665918467" sldId="317"/>
            <ac:spMk id="6" creationId="{E4C703D4-DDC3-41C4-AE93-0E5FD1CD29BA}"/>
          </ac:spMkLst>
        </pc:spChg>
        <pc:picChg chg="add mod">
          <ac:chgData name="Kristopher Huffman" userId="8a82a221-89c2-443a-9aef-0022e6694aee" providerId="ADAL" clId="{522B0164-7367-46FB-A3A0-CBF0D8750D42}" dt="2022-04-29T19:57:27.236" v="9851" actId="1036"/>
          <ac:picMkLst>
            <pc:docMk/>
            <pc:sldMk cId="1665918467" sldId="317"/>
            <ac:picMk id="4" creationId="{86432334-8D59-4502-BAD3-E202E5E44041}"/>
          </ac:picMkLst>
        </pc:picChg>
      </pc:sldChg>
      <pc:sldChg chg="modSp add mod modAnim modNotesTx">
        <pc:chgData name="Kristopher Huffman" userId="8a82a221-89c2-443a-9aef-0022e6694aee" providerId="ADAL" clId="{522B0164-7367-46FB-A3A0-CBF0D8750D42}" dt="2022-05-22T05:03:57.194" v="108028" actId="404"/>
        <pc:sldMkLst>
          <pc:docMk/>
          <pc:sldMk cId="4165710844" sldId="318"/>
        </pc:sldMkLst>
        <pc:spChg chg="mod">
          <ac:chgData name="Kristopher Huffman" userId="8a82a221-89c2-443a-9aef-0022e6694aee" providerId="ADAL" clId="{522B0164-7367-46FB-A3A0-CBF0D8750D42}" dt="2022-05-18T12:19:02.503" v="63141" actId="14100"/>
          <ac:spMkLst>
            <pc:docMk/>
            <pc:sldMk cId="4165710844" sldId="318"/>
            <ac:spMk id="9" creationId="{FCF4F932-5E54-4898-B58D-FAEC8932CBB7}"/>
          </ac:spMkLst>
        </pc:spChg>
      </pc:sldChg>
      <pc:sldChg chg="addSp delSp modSp add mod delAnim modAnim modNotesTx">
        <pc:chgData name="Kristopher Huffman" userId="8a82a221-89c2-443a-9aef-0022e6694aee" providerId="ADAL" clId="{522B0164-7367-46FB-A3A0-CBF0D8750D42}" dt="2022-05-22T05:04:02.035" v="108029" actId="404"/>
        <pc:sldMkLst>
          <pc:docMk/>
          <pc:sldMk cId="636381411" sldId="319"/>
        </pc:sldMkLst>
        <pc:spChg chg="del mod">
          <ac:chgData name="Kristopher Huffman" userId="8a82a221-89c2-443a-9aef-0022e6694aee" providerId="ADAL" clId="{522B0164-7367-46FB-A3A0-CBF0D8750D42}" dt="2022-04-29T22:00:57.549" v="10876" actId="478"/>
          <ac:spMkLst>
            <pc:docMk/>
            <pc:sldMk cId="636381411" sldId="319"/>
            <ac:spMk id="2" creationId="{149F1539-F83A-43D3-BE6B-4E3958970D53}"/>
          </ac:spMkLst>
        </pc:spChg>
        <pc:spChg chg="mod">
          <ac:chgData name="Kristopher Huffman" userId="8a82a221-89c2-443a-9aef-0022e6694aee" providerId="ADAL" clId="{522B0164-7367-46FB-A3A0-CBF0D8750D42}" dt="2022-04-29T21:15:25.849" v="10067" actId="1036"/>
          <ac:spMkLst>
            <pc:docMk/>
            <pc:sldMk cId="636381411" sldId="319"/>
            <ac:spMk id="5" creationId="{5347175B-0A89-427B-B5FD-5A637F9604D2}"/>
          </ac:spMkLst>
        </pc:spChg>
        <pc:spChg chg="mod">
          <ac:chgData name="Kristopher Huffman" userId="8a82a221-89c2-443a-9aef-0022e6694aee" providerId="ADAL" clId="{522B0164-7367-46FB-A3A0-CBF0D8750D42}" dt="2022-04-29T21:16:48.904" v="10093" actId="1076"/>
          <ac:spMkLst>
            <pc:docMk/>
            <pc:sldMk cId="636381411" sldId="319"/>
            <ac:spMk id="6" creationId="{E4C703D4-DDC3-41C4-AE93-0E5FD1CD29BA}"/>
          </ac:spMkLst>
        </pc:spChg>
        <pc:spChg chg="add del mod">
          <ac:chgData name="Kristopher Huffman" userId="8a82a221-89c2-443a-9aef-0022e6694aee" providerId="ADAL" clId="{522B0164-7367-46FB-A3A0-CBF0D8750D42}" dt="2022-04-29T21:48:18.455" v="10541" actId="478"/>
          <ac:spMkLst>
            <pc:docMk/>
            <pc:sldMk cId="636381411" sldId="319"/>
            <ac:spMk id="8" creationId="{B5449D95-B34C-4452-AE71-177B835496B2}"/>
          </ac:spMkLst>
        </pc:spChg>
        <pc:spChg chg="add del mod">
          <ac:chgData name="Kristopher Huffman" userId="8a82a221-89c2-443a-9aef-0022e6694aee" providerId="ADAL" clId="{522B0164-7367-46FB-A3A0-CBF0D8750D42}" dt="2022-04-29T22:01:08.687" v="10877" actId="478"/>
          <ac:spMkLst>
            <pc:docMk/>
            <pc:sldMk cId="636381411" sldId="319"/>
            <ac:spMk id="9" creationId="{C0603981-670D-4E2A-813A-E4CEB92D0545}"/>
          </ac:spMkLst>
        </pc:spChg>
        <pc:spChg chg="add mod">
          <ac:chgData name="Kristopher Huffman" userId="8a82a221-89c2-443a-9aef-0022e6694aee" providerId="ADAL" clId="{522B0164-7367-46FB-A3A0-CBF0D8750D42}" dt="2022-04-29T22:01:48.109" v="10882" actId="1037"/>
          <ac:spMkLst>
            <pc:docMk/>
            <pc:sldMk cId="636381411" sldId="319"/>
            <ac:spMk id="10" creationId="{D71595D0-0A67-4521-B970-7A6A96A5285C}"/>
          </ac:spMkLst>
        </pc:spChg>
        <pc:picChg chg="add del mod">
          <ac:chgData name="Kristopher Huffman" userId="8a82a221-89c2-443a-9aef-0022e6694aee" providerId="ADAL" clId="{522B0164-7367-46FB-A3A0-CBF0D8750D42}" dt="2022-04-29T21:48:16.874" v="10540" actId="478"/>
          <ac:picMkLst>
            <pc:docMk/>
            <pc:sldMk cId="636381411" sldId="319"/>
            <ac:picMk id="7" creationId="{A5AEC835-F3AE-4649-A665-0B7ACD7CBCA7}"/>
          </ac:picMkLst>
        </pc:picChg>
      </pc:sldChg>
      <pc:sldChg chg="modSp new del mod">
        <pc:chgData name="Kristopher Huffman" userId="8a82a221-89c2-443a-9aef-0022e6694aee" providerId="ADAL" clId="{522B0164-7367-46FB-A3A0-CBF0D8750D42}" dt="2022-04-29T21:12:11.893" v="10027" actId="2696"/>
        <pc:sldMkLst>
          <pc:docMk/>
          <pc:sldMk cId="2691006851" sldId="319"/>
        </pc:sldMkLst>
        <pc:spChg chg="mod">
          <ac:chgData name="Kristopher Huffman" userId="8a82a221-89c2-443a-9aef-0022e6694aee" providerId="ADAL" clId="{522B0164-7367-46FB-A3A0-CBF0D8750D42}" dt="2022-04-29T20:08:43.515" v="9920" actId="20577"/>
          <ac:spMkLst>
            <pc:docMk/>
            <pc:sldMk cId="2691006851" sldId="319"/>
            <ac:spMk id="2" creationId="{8C39F7B8-0A18-41B7-825A-9DBE288C68F3}"/>
          </ac:spMkLst>
        </pc:spChg>
        <pc:spChg chg="mod">
          <ac:chgData name="Kristopher Huffman" userId="8a82a221-89c2-443a-9aef-0022e6694aee" providerId="ADAL" clId="{522B0164-7367-46FB-A3A0-CBF0D8750D42}" dt="2022-04-29T20:05:39.549" v="9892" actId="20577"/>
          <ac:spMkLst>
            <pc:docMk/>
            <pc:sldMk cId="2691006851" sldId="319"/>
            <ac:spMk id="3" creationId="{3F2C2D3A-A355-4ED9-9F66-1DE42CBFE471}"/>
          </ac:spMkLst>
        </pc:spChg>
      </pc:sldChg>
      <pc:sldChg chg="delSp modSp add del mod ord delAnim modAnim modNotesTx">
        <pc:chgData name="Kristopher Huffman" userId="8a82a221-89c2-443a-9aef-0022e6694aee" providerId="ADAL" clId="{522B0164-7367-46FB-A3A0-CBF0D8750D42}" dt="2022-05-18T02:42:03.578" v="62365" actId="47"/>
        <pc:sldMkLst>
          <pc:docMk/>
          <pc:sldMk cId="953891962" sldId="320"/>
        </pc:sldMkLst>
        <pc:spChg chg="del">
          <ac:chgData name="Kristopher Huffman" userId="8a82a221-89c2-443a-9aef-0022e6694aee" providerId="ADAL" clId="{522B0164-7367-46FB-A3A0-CBF0D8750D42}" dt="2022-04-29T21:28:35.856" v="10099" actId="478"/>
          <ac:spMkLst>
            <pc:docMk/>
            <pc:sldMk cId="953891962" sldId="320"/>
            <ac:spMk id="2" creationId="{149F1539-F83A-43D3-BE6B-4E3958970D53}"/>
          </ac:spMkLst>
        </pc:spChg>
        <pc:spChg chg="del">
          <ac:chgData name="Kristopher Huffman" userId="8a82a221-89c2-443a-9aef-0022e6694aee" providerId="ADAL" clId="{522B0164-7367-46FB-A3A0-CBF0D8750D42}" dt="2022-04-29T21:28:31.611" v="10098" actId="478"/>
          <ac:spMkLst>
            <pc:docMk/>
            <pc:sldMk cId="953891962" sldId="320"/>
            <ac:spMk id="5" creationId="{5347175B-0A89-427B-B5FD-5A637F9604D2}"/>
          </ac:spMkLst>
        </pc:spChg>
        <pc:spChg chg="mod">
          <ac:chgData name="Kristopher Huffman" userId="8a82a221-89c2-443a-9aef-0022e6694aee" providerId="ADAL" clId="{522B0164-7367-46FB-A3A0-CBF0D8750D42}" dt="2022-05-18T02:37:10.211" v="62304" actId="207"/>
          <ac:spMkLst>
            <pc:docMk/>
            <pc:sldMk cId="953891962" sldId="320"/>
            <ac:spMk id="6" creationId="{E4C703D4-DDC3-41C4-AE93-0E5FD1CD29BA}"/>
          </ac:spMkLst>
        </pc:spChg>
        <pc:picChg chg="del">
          <ac:chgData name="Kristopher Huffman" userId="8a82a221-89c2-443a-9aef-0022e6694aee" providerId="ADAL" clId="{522B0164-7367-46FB-A3A0-CBF0D8750D42}" dt="2022-04-29T21:28:30.695" v="10097" actId="478"/>
          <ac:picMkLst>
            <pc:docMk/>
            <pc:sldMk cId="953891962" sldId="320"/>
            <ac:picMk id="4" creationId="{86432334-8D59-4502-BAD3-E202E5E44041}"/>
          </ac:picMkLst>
        </pc:picChg>
      </pc:sldChg>
      <pc:sldChg chg="addSp delSp modSp add mod delAnim modAnim modNotesTx">
        <pc:chgData name="Kristopher Huffman" userId="8a82a221-89c2-443a-9aef-0022e6694aee" providerId="ADAL" clId="{522B0164-7367-46FB-A3A0-CBF0D8750D42}" dt="2022-05-22T17:37:31.459" v="110302" actId="20577"/>
        <pc:sldMkLst>
          <pc:docMk/>
          <pc:sldMk cId="1807888621" sldId="321"/>
        </pc:sldMkLst>
        <pc:spChg chg="del">
          <ac:chgData name="Kristopher Huffman" userId="8a82a221-89c2-443a-9aef-0022e6694aee" providerId="ADAL" clId="{522B0164-7367-46FB-A3A0-CBF0D8750D42}" dt="2022-04-29T21:29:25.406" v="10101" actId="478"/>
          <ac:spMkLst>
            <pc:docMk/>
            <pc:sldMk cId="1807888621" sldId="321"/>
            <ac:spMk id="2" creationId="{149F1539-F83A-43D3-BE6B-4E3958970D53}"/>
          </ac:spMkLst>
        </pc:spChg>
        <pc:spChg chg="add del">
          <ac:chgData name="Kristopher Huffman" userId="8a82a221-89c2-443a-9aef-0022e6694aee" providerId="ADAL" clId="{522B0164-7367-46FB-A3A0-CBF0D8750D42}" dt="2022-04-30T00:12:06.683" v="10966" actId="478"/>
          <ac:spMkLst>
            <pc:docMk/>
            <pc:sldMk cId="1807888621" sldId="321"/>
            <ac:spMk id="2" creationId="{20464E3D-BED1-40FA-90F1-A3E257F05B88}"/>
          </ac:spMkLst>
        </pc:spChg>
        <pc:spChg chg="add del">
          <ac:chgData name="Kristopher Huffman" userId="8a82a221-89c2-443a-9aef-0022e6694aee" providerId="ADAL" clId="{522B0164-7367-46FB-A3A0-CBF0D8750D42}" dt="2022-04-30T01:19:39.047" v="11185" actId="478"/>
          <ac:spMkLst>
            <pc:docMk/>
            <pc:sldMk cId="1807888621" sldId="321"/>
            <ac:spMk id="4" creationId="{47FADC88-FA25-4240-850C-108318A970F9}"/>
          </ac:spMkLst>
        </pc:spChg>
        <pc:spChg chg="del">
          <ac:chgData name="Kristopher Huffman" userId="8a82a221-89c2-443a-9aef-0022e6694aee" providerId="ADAL" clId="{522B0164-7367-46FB-A3A0-CBF0D8750D42}" dt="2022-04-29T21:29:25.406" v="10101" actId="478"/>
          <ac:spMkLst>
            <pc:docMk/>
            <pc:sldMk cId="1807888621" sldId="321"/>
            <ac:spMk id="5" creationId="{5347175B-0A89-427B-B5FD-5A637F9604D2}"/>
          </ac:spMkLst>
        </pc:spChg>
        <pc:spChg chg="del">
          <ac:chgData name="Kristopher Huffman" userId="8a82a221-89c2-443a-9aef-0022e6694aee" providerId="ADAL" clId="{522B0164-7367-46FB-A3A0-CBF0D8750D42}" dt="2022-04-29T21:29:25.406" v="10101" actId="478"/>
          <ac:spMkLst>
            <pc:docMk/>
            <pc:sldMk cId="1807888621" sldId="321"/>
            <ac:spMk id="6" creationId="{E4C703D4-DDC3-41C4-AE93-0E5FD1CD29BA}"/>
          </ac:spMkLst>
        </pc:spChg>
        <pc:spChg chg="add mod">
          <ac:chgData name="Kristopher Huffman" userId="8a82a221-89c2-443a-9aef-0022e6694aee" providerId="ADAL" clId="{522B0164-7367-46FB-A3A0-CBF0D8750D42}" dt="2022-05-18T12:37:04.584" v="63487" actId="208"/>
          <ac:spMkLst>
            <pc:docMk/>
            <pc:sldMk cId="1807888621" sldId="321"/>
            <ac:spMk id="8" creationId="{C7F732B7-000C-4671-8BC6-B735CBA14C86}"/>
          </ac:spMkLst>
        </pc:spChg>
        <pc:spChg chg="add mod">
          <ac:chgData name="Kristopher Huffman" userId="8a82a221-89c2-443a-9aef-0022e6694aee" providerId="ADAL" clId="{522B0164-7367-46FB-A3A0-CBF0D8750D42}" dt="2022-04-30T01:20:04.888" v="11188" actId="14100"/>
          <ac:spMkLst>
            <pc:docMk/>
            <pc:sldMk cId="1807888621" sldId="321"/>
            <ac:spMk id="9" creationId="{D09B96EB-1C4A-47C7-9AFB-87FCA2DF603E}"/>
          </ac:spMkLst>
        </pc:spChg>
        <pc:spChg chg="add mod">
          <ac:chgData name="Kristopher Huffman" userId="8a82a221-89c2-443a-9aef-0022e6694aee" providerId="ADAL" clId="{522B0164-7367-46FB-A3A0-CBF0D8750D42}" dt="2022-05-18T17:10:57.875" v="66841" actId="20577"/>
          <ac:spMkLst>
            <pc:docMk/>
            <pc:sldMk cId="1807888621" sldId="321"/>
            <ac:spMk id="12" creationId="{4F4A7069-EDE7-4921-A0B4-860B2EEEB6E9}"/>
          </ac:spMkLst>
        </pc:spChg>
        <pc:spChg chg="add mod">
          <ac:chgData name="Kristopher Huffman" userId="8a82a221-89c2-443a-9aef-0022e6694aee" providerId="ADAL" clId="{522B0164-7367-46FB-A3A0-CBF0D8750D42}" dt="2022-04-30T01:20:04.888" v="11188" actId="14100"/>
          <ac:spMkLst>
            <pc:docMk/>
            <pc:sldMk cId="1807888621" sldId="321"/>
            <ac:spMk id="14" creationId="{D94E1B52-E259-4A2B-8024-8B17009A765D}"/>
          </ac:spMkLst>
        </pc:spChg>
        <pc:spChg chg="add mod">
          <ac:chgData name="Kristopher Huffman" userId="8a82a221-89c2-443a-9aef-0022e6694aee" providerId="ADAL" clId="{522B0164-7367-46FB-A3A0-CBF0D8750D42}" dt="2022-05-18T12:37:17.795" v="63488" actId="208"/>
          <ac:spMkLst>
            <pc:docMk/>
            <pc:sldMk cId="1807888621" sldId="321"/>
            <ac:spMk id="15" creationId="{FD72B018-E176-4395-B5E6-419D66FDF0AD}"/>
          </ac:spMkLst>
        </pc:spChg>
        <pc:spChg chg="add mod">
          <ac:chgData name="Kristopher Huffman" userId="8a82a221-89c2-443a-9aef-0022e6694aee" providerId="ADAL" clId="{522B0164-7367-46FB-A3A0-CBF0D8750D42}" dt="2022-05-18T12:37:20.481" v="63489" actId="208"/>
          <ac:spMkLst>
            <pc:docMk/>
            <pc:sldMk cId="1807888621" sldId="321"/>
            <ac:spMk id="16" creationId="{9C42BBC4-BF82-408A-A9E7-C82E0724EB76}"/>
          </ac:spMkLst>
        </pc:spChg>
        <pc:spChg chg="add mod">
          <ac:chgData name="Kristopher Huffman" userId="8a82a221-89c2-443a-9aef-0022e6694aee" providerId="ADAL" clId="{522B0164-7367-46FB-A3A0-CBF0D8750D42}" dt="2022-05-18T12:38:13.800" v="63495" actId="208"/>
          <ac:spMkLst>
            <pc:docMk/>
            <pc:sldMk cId="1807888621" sldId="321"/>
            <ac:spMk id="17" creationId="{6AE20D1A-A6EF-484C-8BF0-2D614AD03ABE}"/>
          </ac:spMkLst>
        </pc:spChg>
        <pc:spChg chg="add mod">
          <ac:chgData name="Kristopher Huffman" userId="8a82a221-89c2-443a-9aef-0022e6694aee" providerId="ADAL" clId="{522B0164-7367-46FB-A3A0-CBF0D8750D42}" dt="2022-05-18T12:38:07.886" v="63494" actId="207"/>
          <ac:spMkLst>
            <pc:docMk/>
            <pc:sldMk cId="1807888621" sldId="321"/>
            <ac:spMk id="18" creationId="{24FB0613-EC33-454D-BBDD-5886F4F22FD0}"/>
          </ac:spMkLst>
        </pc:spChg>
        <pc:spChg chg="add del mod">
          <ac:chgData name="Kristopher Huffman" userId="8a82a221-89c2-443a-9aef-0022e6694aee" providerId="ADAL" clId="{522B0164-7367-46FB-A3A0-CBF0D8750D42}" dt="2022-04-30T00:12:07.623" v="10967" actId="478"/>
          <ac:spMkLst>
            <pc:docMk/>
            <pc:sldMk cId="1807888621" sldId="321"/>
            <ac:spMk id="19" creationId="{DDDA676B-86C4-4655-BFA1-FC5ED5C59660}"/>
          </ac:spMkLst>
        </pc:spChg>
        <pc:spChg chg="add del mod">
          <ac:chgData name="Kristopher Huffman" userId="8a82a221-89c2-443a-9aef-0022e6694aee" providerId="ADAL" clId="{522B0164-7367-46FB-A3A0-CBF0D8750D42}" dt="2022-04-30T01:19:39.940" v="11186" actId="478"/>
          <ac:spMkLst>
            <pc:docMk/>
            <pc:sldMk cId="1807888621" sldId="321"/>
            <ac:spMk id="20" creationId="{9F05AC59-FE64-4C35-ADB4-E3EE09074F27}"/>
          </ac:spMkLst>
        </pc:spChg>
        <pc:picChg chg="del">
          <ac:chgData name="Kristopher Huffman" userId="8a82a221-89c2-443a-9aef-0022e6694aee" providerId="ADAL" clId="{522B0164-7367-46FB-A3A0-CBF0D8750D42}" dt="2022-04-29T21:29:25.406" v="10101" actId="478"/>
          <ac:picMkLst>
            <pc:docMk/>
            <pc:sldMk cId="1807888621" sldId="321"/>
            <ac:picMk id="4" creationId="{86432334-8D59-4502-BAD3-E202E5E44041}"/>
          </ac:picMkLst>
        </pc:picChg>
        <pc:picChg chg="add mod">
          <ac:chgData name="Kristopher Huffman" userId="8a82a221-89c2-443a-9aef-0022e6694aee" providerId="ADAL" clId="{522B0164-7367-46FB-A3A0-CBF0D8750D42}" dt="2022-04-29T21:29:49.599" v="10105"/>
          <ac:picMkLst>
            <pc:docMk/>
            <pc:sldMk cId="1807888621" sldId="321"/>
            <ac:picMk id="7" creationId="{2EC0110E-BCCA-4B0B-8D03-09BC3AC916EC}"/>
          </ac:picMkLst>
        </pc:picChg>
        <pc:cxnChg chg="add mod">
          <ac:chgData name="Kristopher Huffman" userId="8a82a221-89c2-443a-9aef-0022e6694aee" providerId="ADAL" clId="{522B0164-7367-46FB-A3A0-CBF0D8750D42}" dt="2022-04-30T01:20:04.888" v="11188" actId="14100"/>
          <ac:cxnSpMkLst>
            <pc:docMk/>
            <pc:sldMk cId="1807888621" sldId="321"/>
            <ac:cxnSpMk id="10" creationId="{8B7DFD8B-5BF2-485C-8059-8AC0F2174305}"/>
          </ac:cxnSpMkLst>
        </pc:cxnChg>
        <pc:cxnChg chg="add mod">
          <ac:chgData name="Kristopher Huffman" userId="8a82a221-89c2-443a-9aef-0022e6694aee" providerId="ADAL" clId="{522B0164-7367-46FB-A3A0-CBF0D8750D42}" dt="2022-04-30T01:20:04.888" v="11188" actId="14100"/>
          <ac:cxnSpMkLst>
            <pc:docMk/>
            <pc:sldMk cId="1807888621" sldId="321"/>
            <ac:cxnSpMk id="13" creationId="{4416BDA4-509F-48A0-9936-1BFB9A33D27F}"/>
          </ac:cxnSpMkLst>
        </pc:cxnChg>
      </pc:sldChg>
      <pc:sldChg chg="addSp delSp modSp add mod ord modAnim modNotesTx">
        <pc:chgData name="Kristopher Huffman" userId="8a82a221-89c2-443a-9aef-0022e6694aee" providerId="ADAL" clId="{522B0164-7367-46FB-A3A0-CBF0D8750D42}" dt="2022-05-23T00:59:45.730" v="110578" actId="20577"/>
        <pc:sldMkLst>
          <pc:docMk/>
          <pc:sldMk cId="1868242042" sldId="322"/>
        </pc:sldMkLst>
        <pc:spChg chg="del mod">
          <ac:chgData name="Kristopher Huffman" userId="8a82a221-89c2-443a-9aef-0022e6694aee" providerId="ADAL" clId="{522B0164-7367-46FB-A3A0-CBF0D8750D42}" dt="2022-04-29T21:50:24.699" v="10619" actId="478"/>
          <ac:spMkLst>
            <pc:docMk/>
            <pc:sldMk cId="1868242042" sldId="322"/>
            <ac:spMk id="2" creationId="{149F1539-F83A-43D3-BE6B-4E3958970D53}"/>
          </ac:spMkLst>
        </pc:spChg>
        <pc:spChg chg="add mod">
          <ac:chgData name="Kristopher Huffman" userId="8a82a221-89c2-443a-9aef-0022e6694aee" providerId="ADAL" clId="{522B0164-7367-46FB-A3A0-CBF0D8750D42}" dt="2022-04-29T22:02:23.721" v="10889" actId="14100"/>
          <ac:spMkLst>
            <pc:docMk/>
            <pc:sldMk cId="1868242042" sldId="322"/>
            <ac:spMk id="7" creationId="{BF3BF5AF-04DE-46EC-86CB-0E1C603F3AD4}"/>
          </ac:spMkLst>
        </pc:spChg>
        <pc:spChg chg="add del mod">
          <ac:chgData name="Kristopher Huffman" userId="8a82a221-89c2-443a-9aef-0022e6694aee" providerId="ADAL" clId="{522B0164-7367-46FB-A3A0-CBF0D8750D42}" dt="2022-04-29T21:56:33.292" v="10713" actId="478"/>
          <ac:spMkLst>
            <pc:docMk/>
            <pc:sldMk cId="1868242042" sldId="322"/>
            <ac:spMk id="8" creationId="{076DBC1C-9FCB-4278-AAC7-E11FB40C2318}"/>
          </ac:spMkLst>
        </pc:spChg>
        <pc:spChg chg="add del mod">
          <ac:chgData name="Kristopher Huffman" userId="8a82a221-89c2-443a-9aef-0022e6694aee" providerId="ADAL" clId="{522B0164-7367-46FB-A3A0-CBF0D8750D42}" dt="2022-04-29T21:56:32.222" v="10712" actId="478"/>
          <ac:spMkLst>
            <pc:docMk/>
            <pc:sldMk cId="1868242042" sldId="322"/>
            <ac:spMk id="9" creationId="{3FF0E216-0467-43F7-B276-FDFD308FC081}"/>
          </ac:spMkLst>
        </pc:spChg>
        <pc:spChg chg="add mod">
          <ac:chgData name="Kristopher Huffman" userId="8a82a221-89c2-443a-9aef-0022e6694aee" providerId="ADAL" clId="{522B0164-7367-46FB-A3A0-CBF0D8750D42}" dt="2022-04-29T22:04:07.308" v="10931" actId="2085"/>
          <ac:spMkLst>
            <pc:docMk/>
            <pc:sldMk cId="1868242042" sldId="322"/>
            <ac:spMk id="10" creationId="{F619FE36-2C21-4CE5-BA2F-B1FE335B79FF}"/>
          </ac:spMkLst>
        </pc:spChg>
        <pc:spChg chg="add del mod">
          <ac:chgData name="Kristopher Huffman" userId="8a82a221-89c2-443a-9aef-0022e6694aee" providerId="ADAL" clId="{522B0164-7367-46FB-A3A0-CBF0D8750D42}" dt="2022-04-29T21:56:54.093" v="10742" actId="478"/>
          <ac:spMkLst>
            <pc:docMk/>
            <pc:sldMk cId="1868242042" sldId="322"/>
            <ac:spMk id="11" creationId="{5F20FFF5-10BB-489F-AD25-0A38D2D562B4}"/>
          </ac:spMkLst>
        </pc:spChg>
        <pc:spChg chg="add mod">
          <ac:chgData name="Kristopher Huffman" userId="8a82a221-89c2-443a-9aef-0022e6694aee" providerId="ADAL" clId="{522B0164-7367-46FB-A3A0-CBF0D8750D42}" dt="2022-04-29T22:04:04.681" v="10930" actId="2085"/>
          <ac:spMkLst>
            <pc:docMk/>
            <pc:sldMk cId="1868242042" sldId="322"/>
            <ac:spMk id="12" creationId="{DB1ABD98-205A-43C8-AD1B-0A2EE688BAF0}"/>
          </ac:spMkLst>
        </pc:spChg>
        <pc:spChg chg="add mod">
          <ac:chgData name="Kristopher Huffman" userId="8a82a221-89c2-443a-9aef-0022e6694aee" providerId="ADAL" clId="{522B0164-7367-46FB-A3A0-CBF0D8750D42}" dt="2022-04-30T00:13:14.415" v="10975" actId="14100"/>
          <ac:spMkLst>
            <pc:docMk/>
            <pc:sldMk cId="1868242042" sldId="322"/>
            <ac:spMk id="13" creationId="{3E548BCC-CCBE-445E-AB6F-FF720DD286EF}"/>
          </ac:spMkLst>
        </pc:spChg>
        <pc:spChg chg="add mod">
          <ac:chgData name="Kristopher Huffman" userId="8a82a221-89c2-443a-9aef-0022e6694aee" providerId="ADAL" clId="{522B0164-7367-46FB-A3A0-CBF0D8750D42}" dt="2022-04-29T22:04:01.857" v="10929" actId="2085"/>
          <ac:spMkLst>
            <pc:docMk/>
            <pc:sldMk cId="1868242042" sldId="322"/>
            <ac:spMk id="14" creationId="{8542E6AA-B324-405E-86B1-D713F0FA1600}"/>
          </ac:spMkLst>
        </pc:spChg>
        <pc:picChg chg="mod">
          <ac:chgData name="Kristopher Huffman" userId="8a82a221-89c2-443a-9aef-0022e6694aee" providerId="ADAL" clId="{522B0164-7367-46FB-A3A0-CBF0D8750D42}" dt="2022-04-29T21:49:20.777" v="10567" actId="1076"/>
          <ac:picMkLst>
            <pc:docMk/>
            <pc:sldMk cId="1868242042" sldId="322"/>
            <ac:picMk id="4" creationId="{86432334-8D59-4502-BAD3-E202E5E44041}"/>
          </ac:picMkLst>
        </pc:picChg>
      </pc:sldChg>
      <pc:sldChg chg="delSp add del mod ord delAnim">
        <pc:chgData name="Kristopher Huffman" userId="8a82a221-89c2-443a-9aef-0022e6694aee" providerId="ADAL" clId="{522B0164-7367-46FB-A3A0-CBF0D8750D42}" dt="2022-04-29T21:30:56.156" v="10107" actId="2696"/>
        <pc:sldMkLst>
          <pc:docMk/>
          <pc:sldMk cId="4275379589" sldId="322"/>
        </pc:sldMkLst>
        <pc:spChg chg="del">
          <ac:chgData name="Kristopher Huffman" userId="8a82a221-89c2-443a-9aef-0022e6694aee" providerId="ADAL" clId="{522B0164-7367-46FB-A3A0-CBF0D8750D42}" dt="2022-04-29T21:30:45.544" v="10106" actId="478"/>
          <ac:spMkLst>
            <pc:docMk/>
            <pc:sldMk cId="4275379589" sldId="322"/>
            <ac:spMk id="11" creationId="{0B34C1FB-CAF0-4154-8B43-109DDDEB5ACD}"/>
          </ac:spMkLst>
        </pc:spChg>
      </pc:sldChg>
      <pc:sldChg chg="delSp add mod ord delAnim modAnim modNotesTx">
        <pc:chgData name="Kristopher Huffman" userId="8a82a221-89c2-443a-9aef-0022e6694aee" providerId="ADAL" clId="{522B0164-7367-46FB-A3A0-CBF0D8750D42}" dt="2022-05-22T05:04:09.332" v="108031" actId="404"/>
        <pc:sldMkLst>
          <pc:docMk/>
          <pc:sldMk cId="512360426" sldId="323"/>
        </pc:sldMkLst>
        <pc:spChg chg="del">
          <ac:chgData name="Kristopher Huffman" userId="8a82a221-89c2-443a-9aef-0022e6694aee" providerId="ADAL" clId="{522B0164-7367-46FB-A3A0-CBF0D8750D42}" dt="2022-04-30T00:13:40.152" v="10977" actId="478"/>
          <ac:spMkLst>
            <pc:docMk/>
            <pc:sldMk cId="512360426" sldId="323"/>
            <ac:spMk id="13" creationId="{3E548BCC-CCBE-445E-AB6F-FF720DD286EF}"/>
          </ac:spMkLst>
        </pc:spChg>
        <pc:spChg chg="del">
          <ac:chgData name="Kristopher Huffman" userId="8a82a221-89c2-443a-9aef-0022e6694aee" providerId="ADAL" clId="{522B0164-7367-46FB-A3A0-CBF0D8750D42}" dt="2022-04-30T00:15:04.116" v="10988" actId="478"/>
          <ac:spMkLst>
            <pc:docMk/>
            <pc:sldMk cId="512360426" sldId="323"/>
            <ac:spMk id="14" creationId="{8542E6AA-B324-405E-86B1-D713F0FA1600}"/>
          </ac:spMkLst>
        </pc:spChg>
      </pc:sldChg>
      <pc:sldChg chg="addSp delSp modSp add del mod delAnim">
        <pc:chgData name="Kristopher Huffman" userId="8a82a221-89c2-443a-9aef-0022e6694aee" providerId="ADAL" clId="{522B0164-7367-46FB-A3A0-CBF0D8750D42}" dt="2022-04-30T01:07:22.547" v="11056" actId="2696"/>
        <pc:sldMkLst>
          <pc:docMk/>
          <pc:sldMk cId="4038588362" sldId="324"/>
        </pc:sldMkLst>
        <pc:spChg chg="del">
          <ac:chgData name="Kristopher Huffman" userId="8a82a221-89c2-443a-9aef-0022e6694aee" providerId="ADAL" clId="{522B0164-7367-46FB-A3A0-CBF0D8750D42}" dt="2022-04-30T00:16:07.578" v="10990" actId="478"/>
          <ac:spMkLst>
            <pc:docMk/>
            <pc:sldMk cId="4038588362" sldId="324"/>
            <ac:spMk id="5" creationId="{5347175B-0A89-427B-B5FD-5A637F9604D2}"/>
          </ac:spMkLst>
        </pc:spChg>
        <pc:spChg chg="del">
          <ac:chgData name="Kristopher Huffman" userId="8a82a221-89c2-443a-9aef-0022e6694aee" providerId="ADAL" clId="{522B0164-7367-46FB-A3A0-CBF0D8750D42}" dt="2022-04-30T00:16:09.067" v="10991" actId="478"/>
          <ac:spMkLst>
            <pc:docMk/>
            <pc:sldMk cId="4038588362" sldId="324"/>
            <ac:spMk id="6" creationId="{E4C703D4-DDC3-41C4-AE93-0E5FD1CD29BA}"/>
          </ac:spMkLst>
        </pc:spChg>
        <pc:spChg chg="del">
          <ac:chgData name="Kristopher Huffman" userId="8a82a221-89c2-443a-9aef-0022e6694aee" providerId="ADAL" clId="{522B0164-7367-46FB-A3A0-CBF0D8750D42}" dt="2022-04-30T00:16:07.578" v="10990" actId="478"/>
          <ac:spMkLst>
            <pc:docMk/>
            <pc:sldMk cId="4038588362" sldId="324"/>
            <ac:spMk id="7" creationId="{BF3BF5AF-04DE-46EC-86CB-0E1C603F3AD4}"/>
          </ac:spMkLst>
        </pc:spChg>
        <pc:spChg chg="del">
          <ac:chgData name="Kristopher Huffman" userId="8a82a221-89c2-443a-9aef-0022e6694aee" providerId="ADAL" clId="{522B0164-7367-46FB-A3A0-CBF0D8750D42}" dt="2022-04-30T00:16:07.578" v="10990" actId="478"/>
          <ac:spMkLst>
            <pc:docMk/>
            <pc:sldMk cId="4038588362" sldId="324"/>
            <ac:spMk id="10" creationId="{F619FE36-2C21-4CE5-BA2F-B1FE335B79FF}"/>
          </ac:spMkLst>
        </pc:spChg>
        <pc:spChg chg="add del mod">
          <ac:chgData name="Kristopher Huffman" userId="8a82a221-89c2-443a-9aef-0022e6694aee" providerId="ADAL" clId="{522B0164-7367-46FB-A3A0-CBF0D8750D42}" dt="2022-04-30T00:38:27.006" v="11019" actId="478"/>
          <ac:spMkLst>
            <pc:docMk/>
            <pc:sldMk cId="4038588362" sldId="324"/>
            <ac:spMk id="11" creationId="{46E7E0A0-65DC-48FB-8CBB-8B979CDFD43D}"/>
          </ac:spMkLst>
        </pc:spChg>
        <pc:spChg chg="del">
          <ac:chgData name="Kristopher Huffman" userId="8a82a221-89c2-443a-9aef-0022e6694aee" providerId="ADAL" clId="{522B0164-7367-46FB-A3A0-CBF0D8750D42}" dt="2022-04-30T00:16:07.578" v="10990" actId="478"/>
          <ac:spMkLst>
            <pc:docMk/>
            <pc:sldMk cId="4038588362" sldId="324"/>
            <ac:spMk id="12" creationId="{DB1ABD98-205A-43C8-AD1B-0A2EE688BAF0}"/>
          </ac:spMkLst>
        </pc:spChg>
        <pc:picChg chg="del">
          <ac:chgData name="Kristopher Huffman" userId="8a82a221-89c2-443a-9aef-0022e6694aee" providerId="ADAL" clId="{522B0164-7367-46FB-A3A0-CBF0D8750D42}" dt="2022-04-30T00:16:07.578" v="10990" actId="478"/>
          <ac:picMkLst>
            <pc:docMk/>
            <pc:sldMk cId="4038588362" sldId="324"/>
            <ac:picMk id="4" creationId="{86432334-8D59-4502-BAD3-E202E5E44041}"/>
          </ac:picMkLst>
        </pc:picChg>
        <pc:picChg chg="add del mod">
          <ac:chgData name="Kristopher Huffman" userId="8a82a221-89c2-443a-9aef-0022e6694aee" providerId="ADAL" clId="{522B0164-7367-46FB-A3A0-CBF0D8750D42}" dt="2022-04-30T00:41:28.159" v="11021" actId="478"/>
          <ac:picMkLst>
            <pc:docMk/>
            <pc:sldMk cId="4038588362" sldId="324"/>
            <ac:picMk id="8" creationId="{5D42F405-2678-4FCC-84C6-6B4AE5F5FB1A}"/>
          </ac:picMkLst>
        </pc:picChg>
        <pc:picChg chg="add mod">
          <ac:chgData name="Kristopher Huffman" userId="8a82a221-89c2-443a-9aef-0022e6694aee" providerId="ADAL" clId="{522B0164-7367-46FB-A3A0-CBF0D8750D42}" dt="2022-04-30T00:46:18.463" v="11025" actId="208"/>
          <ac:picMkLst>
            <pc:docMk/>
            <pc:sldMk cId="4038588362" sldId="324"/>
            <ac:picMk id="13" creationId="{89C61C5D-01BA-4D0E-BE61-780C83FC6427}"/>
          </ac:picMkLst>
        </pc:picChg>
      </pc:sldChg>
      <pc:sldChg chg="addSp delSp modSp add del mod addAnim delAnim modAnim modNotesTx">
        <pc:chgData name="Kristopher Huffman" userId="8a82a221-89c2-443a-9aef-0022e6694aee" providerId="ADAL" clId="{522B0164-7367-46FB-A3A0-CBF0D8750D42}" dt="2022-05-22T17:39:01.440" v="110307" actId="20577"/>
        <pc:sldMkLst>
          <pc:docMk/>
          <pc:sldMk cId="1068150171" sldId="325"/>
        </pc:sldMkLst>
        <pc:spChg chg="add mod">
          <ac:chgData name="Kristopher Huffman" userId="8a82a221-89c2-443a-9aef-0022e6694aee" providerId="ADAL" clId="{522B0164-7367-46FB-A3A0-CBF0D8750D42}" dt="2022-04-30T01:11:21.594" v="11079" actId="1076"/>
          <ac:spMkLst>
            <pc:docMk/>
            <pc:sldMk cId="1068150171" sldId="325"/>
            <ac:spMk id="9" creationId="{595ABFA7-B8B6-4F35-B8E4-FD7C0BD678F4}"/>
          </ac:spMkLst>
        </pc:spChg>
        <pc:spChg chg="add mod">
          <ac:chgData name="Kristopher Huffman" userId="8a82a221-89c2-443a-9aef-0022e6694aee" providerId="ADAL" clId="{522B0164-7367-46FB-A3A0-CBF0D8750D42}" dt="2022-04-30T01:11:32.592" v="11081" actId="1076"/>
          <ac:spMkLst>
            <pc:docMk/>
            <pc:sldMk cId="1068150171" sldId="325"/>
            <ac:spMk id="10" creationId="{425A8FFE-B832-4921-85CE-FAA6A4031D76}"/>
          </ac:spMkLst>
        </pc:spChg>
        <pc:spChg chg="add del mod">
          <ac:chgData name="Kristopher Huffman" userId="8a82a221-89c2-443a-9aef-0022e6694aee" providerId="ADAL" clId="{522B0164-7367-46FB-A3A0-CBF0D8750D42}" dt="2022-05-11T13:12:12.157" v="34397" actId="478"/>
          <ac:spMkLst>
            <pc:docMk/>
            <pc:sldMk cId="1068150171" sldId="325"/>
            <ac:spMk id="11" creationId="{5B9D1302-95ED-4125-B4AD-3179DBC6F140}"/>
          </ac:spMkLst>
        </pc:spChg>
        <pc:picChg chg="add mod">
          <ac:chgData name="Kristopher Huffman" userId="8a82a221-89c2-443a-9aef-0022e6694aee" providerId="ADAL" clId="{522B0164-7367-46FB-A3A0-CBF0D8750D42}" dt="2022-04-30T01:08:29.293" v="11067" actId="14100"/>
          <ac:picMkLst>
            <pc:docMk/>
            <pc:sldMk cId="1068150171" sldId="325"/>
            <ac:picMk id="4" creationId="{4E079D0C-9C88-4759-BD5D-9E4FB167FF89}"/>
          </ac:picMkLst>
        </pc:picChg>
        <pc:picChg chg="add del mod">
          <ac:chgData name="Kristopher Huffman" userId="8a82a221-89c2-443a-9aef-0022e6694aee" providerId="ADAL" clId="{522B0164-7367-46FB-A3A0-CBF0D8750D42}" dt="2022-04-30T01:13:26.545" v="11085" actId="478"/>
          <ac:picMkLst>
            <pc:docMk/>
            <pc:sldMk cId="1068150171" sldId="325"/>
            <ac:picMk id="6" creationId="{B5E4FE0E-B917-4381-9107-0B4ECC284577}"/>
          </ac:picMkLst>
        </pc:picChg>
        <pc:picChg chg="mod ord">
          <ac:chgData name="Kristopher Huffman" userId="8a82a221-89c2-443a-9aef-0022e6694aee" providerId="ADAL" clId="{522B0164-7367-46FB-A3A0-CBF0D8750D42}" dt="2022-04-30T01:08:43.640" v="11073" actId="1035"/>
          <ac:picMkLst>
            <pc:docMk/>
            <pc:sldMk cId="1068150171" sldId="325"/>
            <ac:picMk id="8" creationId="{5D42F405-2678-4FCC-84C6-6B4AE5F5FB1A}"/>
          </ac:picMkLst>
        </pc:picChg>
        <pc:picChg chg="add mod">
          <ac:chgData name="Kristopher Huffman" userId="8a82a221-89c2-443a-9aef-0022e6694aee" providerId="ADAL" clId="{522B0164-7367-46FB-A3A0-CBF0D8750D42}" dt="2022-04-30T01:36:25.507" v="11811" actId="1076"/>
          <ac:picMkLst>
            <pc:docMk/>
            <pc:sldMk cId="1068150171" sldId="325"/>
            <ac:picMk id="12" creationId="{39A0757C-11D1-4F97-8AC3-5D8DF77B8B29}"/>
          </ac:picMkLst>
        </pc:picChg>
      </pc:sldChg>
      <pc:sldChg chg="add del">
        <pc:chgData name="Kristopher Huffman" userId="8a82a221-89c2-443a-9aef-0022e6694aee" providerId="ADAL" clId="{522B0164-7367-46FB-A3A0-CBF0D8750D42}" dt="2022-04-30T01:11:07.670" v="11077"/>
        <pc:sldMkLst>
          <pc:docMk/>
          <pc:sldMk cId="196942931" sldId="326"/>
        </pc:sldMkLst>
      </pc:sldChg>
      <pc:sldChg chg="addSp delSp modSp add mod ord delAnim modAnim modNotesTx">
        <pc:chgData name="Kristopher Huffman" userId="8a82a221-89c2-443a-9aef-0022e6694aee" providerId="ADAL" clId="{522B0164-7367-46FB-A3A0-CBF0D8750D42}" dt="2022-05-22T17:39:45.317" v="110336" actId="20577"/>
        <pc:sldMkLst>
          <pc:docMk/>
          <pc:sldMk cId="3526695553" sldId="326"/>
        </pc:sldMkLst>
        <pc:spChg chg="add del mod">
          <ac:chgData name="Kristopher Huffman" userId="8a82a221-89c2-443a-9aef-0022e6694aee" providerId="ADAL" clId="{522B0164-7367-46FB-A3A0-CBF0D8750D42}" dt="2022-04-30T01:26:20.117" v="11285" actId="478"/>
          <ac:spMkLst>
            <pc:docMk/>
            <pc:sldMk cId="3526695553" sldId="326"/>
            <ac:spMk id="2" creationId="{84E0F52D-6446-4EA1-B8FE-3E845A944D35}"/>
          </ac:spMkLst>
        </pc:spChg>
        <pc:spChg chg="mod">
          <ac:chgData name="Kristopher Huffman" userId="8a82a221-89c2-443a-9aef-0022e6694aee" providerId="ADAL" clId="{522B0164-7367-46FB-A3A0-CBF0D8750D42}" dt="2022-05-18T13:22:48.647" v="65164" actId="208"/>
          <ac:spMkLst>
            <pc:docMk/>
            <pc:sldMk cId="3526695553" sldId="326"/>
            <ac:spMk id="8" creationId="{C7F732B7-000C-4671-8BC6-B735CBA14C86}"/>
          </ac:spMkLst>
        </pc:spChg>
        <pc:spChg chg="del mod">
          <ac:chgData name="Kristopher Huffman" userId="8a82a221-89c2-443a-9aef-0022e6694aee" providerId="ADAL" clId="{522B0164-7367-46FB-A3A0-CBF0D8750D42}" dt="2022-04-30T01:23:39.124" v="11189" actId="478"/>
          <ac:spMkLst>
            <pc:docMk/>
            <pc:sldMk cId="3526695553" sldId="326"/>
            <ac:spMk id="9" creationId="{D09B96EB-1C4A-47C7-9AFB-87FCA2DF603E}"/>
          </ac:spMkLst>
        </pc:spChg>
        <pc:spChg chg="del mod">
          <ac:chgData name="Kristopher Huffman" userId="8a82a221-89c2-443a-9aef-0022e6694aee" providerId="ADAL" clId="{522B0164-7367-46FB-A3A0-CBF0D8750D42}" dt="2022-04-30T01:23:39.124" v="11189" actId="478"/>
          <ac:spMkLst>
            <pc:docMk/>
            <pc:sldMk cId="3526695553" sldId="326"/>
            <ac:spMk id="12" creationId="{4F4A7069-EDE7-4921-A0B4-860B2EEEB6E9}"/>
          </ac:spMkLst>
        </pc:spChg>
        <pc:spChg chg="del mod">
          <ac:chgData name="Kristopher Huffman" userId="8a82a221-89c2-443a-9aef-0022e6694aee" providerId="ADAL" clId="{522B0164-7367-46FB-A3A0-CBF0D8750D42}" dt="2022-04-30T01:23:39.124" v="11189" actId="478"/>
          <ac:spMkLst>
            <pc:docMk/>
            <pc:sldMk cId="3526695553" sldId="326"/>
            <ac:spMk id="14" creationId="{D94E1B52-E259-4A2B-8024-8B17009A765D}"/>
          </ac:spMkLst>
        </pc:spChg>
        <pc:spChg chg="del">
          <ac:chgData name="Kristopher Huffman" userId="8a82a221-89c2-443a-9aef-0022e6694aee" providerId="ADAL" clId="{522B0164-7367-46FB-A3A0-CBF0D8750D42}" dt="2022-04-30T01:14:49.443" v="11097" actId="478"/>
          <ac:spMkLst>
            <pc:docMk/>
            <pc:sldMk cId="3526695553" sldId="326"/>
            <ac:spMk id="15" creationId="{FD72B018-E176-4395-B5E6-419D66FDF0AD}"/>
          </ac:spMkLst>
        </pc:spChg>
        <pc:spChg chg="mod">
          <ac:chgData name="Kristopher Huffman" userId="8a82a221-89c2-443a-9aef-0022e6694aee" providerId="ADAL" clId="{522B0164-7367-46FB-A3A0-CBF0D8750D42}" dt="2022-05-18T13:22:56.922" v="65165" actId="208"/>
          <ac:spMkLst>
            <pc:docMk/>
            <pc:sldMk cId="3526695553" sldId="326"/>
            <ac:spMk id="16" creationId="{9C42BBC4-BF82-408A-A9E7-C82E0724EB76}"/>
          </ac:spMkLst>
        </pc:spChg>
        <pc:spChg chg="del">
          <ac:chgData name="Kristopher Huffman" userId="8a82a221-89c2-443a-9aef-0022e6694aee" providerId="ADAL" clId="{522B0164-7367-46FB-A3A0-CBF0D8750D42}" dt="2022-04-30T01:14:50.673" v="11098" actId="478"/>
          <ac:spMkLst>
            <pc:docMk/>
            <pc:sldMk cId="3526695553" sldId="326"/>
            <ac:spMk id="17" creationId="{6AE20D1A-A6EF-484C-8BF0-2D614AD03ABE}"/>
          </ac:spMkLst>
        </pc:spChg>
        <pc:spChg chg="del">
          <ac:chgData name="Kristopher Huffman" userId="8a82a221-89c2-443a-9aef-0022e6694aee" providerId="ADAL" clId="{522B0164-7367-46FB-A3A0-CBF0D8750D42}" dt="2022-04-30T01:14:52.283" v="11099" actId="478"/>
          <ac:spMkLst>
            <pc:docMk/>
            <pc:sldMk cId="3526695553" sldId="326"/>
            <ac:spMk id="18" creationId="{24FB0613-EC33-454D-BBDD-5886F4F22FD0}"/>
          </ac:spMkLst>
        </pc:spChg>
        <pc:spChg chg="add mod">
          <ac:chgData name="Kristopher Huffman" userId="8a82a221-89c2-443a-9aef-0022e6694aee" providerId="ADAL" clId="{522B0164-7367-46FB-A3A0-CBF0D8750D42}" dt="2022-05-22T02:10:21.320" v="107000" actId="1076"/>
          <ac:spMkLst>
            <pc:docMk/>
            <pc:sldMk cId="3526695553" sldId="326"/>
            <ac:spMk id="19" creationId="{3B9A3012-3A44-40A1-9F6B-7EB12EB6C81F}"/>
          </ac:spMkLst>
        </pc:spChg>
        <pc:spChg chg="add mod">
          <ac:chgData name="Kristopher Huffman" userId="8a82a221-89c2-443a-9aef-0022e6694aee" providerId="ADAL" clId="{522B0164-7367-46FB-A3A0-CBF0D8750D42}" dt="2022-04-30T01:26:39.445" v="11358" actId="1035"/>
          <ac:spMkLst>
            <pc:docMk/>
            <pc:sldMk cId="3526695553" sldId="326"/>
            <ac:spMk id="21" creationId="{0036E5D3-F371-403F-B7F2-BC179E665D66}"/>
          </ac:spMkLst>
        </pc:spChg>
        <pc:spChg chg="add mod">
          <ac:chgData name="Kristopher Huffman" userId="8a82a221-89c2-443a-9aef-0022e6694aee" providerId="ADAL" clId="{522B0164-7367-46FB-A3A0-CBF0D8750D42}" dt="2022-04-30T01:26:39.445" v="11358" actId="1035"/>
          <ac:spMkLst>
            <pc:docMk/>
            <pc:sldMk cId="3526695553" sldId="326"/>
            <ac:spMk id="23" creationId="{11E0BFFB-6031-4A39-8FEC-CC53A3C53565}"/>
          </ac:spMkLst>
        </pc:spChg>
        <pc:spChg chg="add del mod">
          <ac:chgData name="Kristopher Huffman" userId="8a82a221-89c2-443a-9aef-0022e6694aee" providerId="ADAL" clId="{522B0164-7367-46FB-A3A0-CBF0D8750D42}" dt="2022-04-30T01:26:21.391" v="11286" actId="478"/>
          <ac:spMkLst>
            <pc:docMk/>
            <pc:sldMk cId="3526695553" sldId="326"/>
            <ac:spMk id="24" creationId="{0F9A4464-4466-4F75-ADDC-EDA459F66412}"/>
          </ac:spMkLst>
        </pc:spChg>
        <pc:cxnChg chg="del mod">
          <ac:chgData name="Kristopher Huffman" userId="8a82a221-89c2-443a-9aef-0022e6694aee" providerId="ADAL" clId="{522B0164-7367-46FB-A3A0-CBF0D8750D42}" dt="2022-04-30T01:23:39.124" v="11189" actId="478"/>
          <ac:cxnSpMkLst>
            <pc:docMk/>
            <pc:sldMk cId="3526695553" sldId="326"/>
            <ac:cxnSpMk id="10" creationId="{8B7DFD8B-5BF2-485C-8059-8AC0F2174305}"/>
          </ac:cxnSpMkLst>
        </pc:cxnChg>
        <pc:cxnChg chg="del mod">
          <ac:chgData name="Kristopher Huffman" userId="8a82a221-89c2-443a-9aef-0022e6694aee" providerId="ADAL" clId="{522B0164-7367-46FB-A3A0-CBF0D8750D42}" dt="2022-04-30T01:23:39.124" v="11189" actId="478"/>
          <ac:cxnSpMkLst>
            <pc:docMk/>
            <pc:sldMk cId="3526695553" sldId="326"/>
            <ac:cxnSpMk id="13" creationId="{4416BDA4-509F-48A0-9936-1BFB9A33D27F}"/>
          </ac:cxnSpMkLst>
        </pc:cxnChg>
        <pc:cxnChg chg="add mod">
          <ac:chgData name="Kristopher Huffman" userId="8a82a221-89c2-443a-9aef-0022e6694aee" providerId="ADAL" clId="{522B0164-7367-46FB-A3A0-CBF0D8750D42}" dt="2022-04-30T01:26:39.445" v="11358" actId="1035"/>
          <ac:cxnSpMkLst>
            <pc:docMk/>
            <pc:sldMk cId="3526695553" sldId="326"/>
            <ac:cxnSpMk id="20" creationId="{B55EBFA4-05F5-47FE-BDBF-147F578D9522}"/>
          </ac:cxnSpMkLst>
        </pc:cxnChg>
        <pc:cxnChg chg="add mod">
          <ac:chgData name="Kristopher Huffman" userId="8a82a221-89c2-443a-9aef-0022e6694aee" providerId="ADAL" clId="{522B0164-7367-46FB-A3A0-CBF0D8750D42}" dt="2022-04-30T01:26:39.445" v="11358" actId="1035"/>
          <ac:cxnSpMkLst>
            <pc:docMk/>
            <pc:sldMk cId="3526695553" sldId="326"/>
            <ac:cxnSpMk id="22" creationId="{C6D5E151-CB82-4EF5-9FD7-80A61D8DF488}"/>
          </ac:cxnSpMkLst>
        </pc:cxnChg>
      </pc:sldChg>
      <pc:sldChg chg="add del">
        <pc:chgData name="Kristopher Huffman" userId="8a82a221-89c2-443a-9aef-0022e6694aee" providerId="ADAL" clId="{522B0164-7367-46FB-A3A0-CBF0D8750D42}" dt="2022-04-30T01:27:54.636" v="11360" actId="2890"/>
        <pc:sldMkLst>
          <pc:docMk/>
          <pc:sldMk cId="1662455965" sldId="327"/>
        </pc:sldMkLst>
      </pc:sldChg>
      <pc:sldChg chg="addSp modSp new del mod">
        <pc:chgData name="Kristopher Huffman" userId="8a82a221-89c2-443a-9aef-0022e6694aee" providerId="ADAL" clId="{522B0164-7367-46FB-A3A0-CBF0D8750D42}" dt="2022-04-30T01:48:11.839" v="12354" actId="2696"/>
        <pc:sldMkLst>
          <pc:docMk/>
          <pc:sldMk cId="4174331740" sldId="327"/>
        </pc:sldMkLst>
        <pc:spChg chg="mod">
          <ac:chgData name="Kristopher Huffman" userId="8a82a221-89c2-443a-9aef-0022e6694aee" providerId="ADAL" clId="{522B0164-7367-46FB-A3A0-CBF0D8750D42}" dt="2022-04-30T01:45:19.972" v="12087" actId="27636"/>
          <ac:spMkLst>
            <pc:docMk/>
            <pc:sldMk cId="4174331740" sldId="327"/>
            <ac:spMk id="2" creationId="{87E4726F-016F-4896-96D6-CF2ABF046923}"/>
          </ac:spMkLst>
        </pc:spChg>
        <pc:spChg chg="mod">
          <ac:chgData name="Kristopher Huffman" userId="8a82a221-89c2-443a-9aef-0022e6694aee" providerId="ADAL" clId="{522B0164-7367-46FB-A3A0-CBF0D8750D42}" dt="2022-04-30T01:28:10.108" v="11397" actId="20577"/>
          <ac:spMkLst>
            <pc:docMk/>
            <pc:sldMk cId="4174331740" sldId="327"/>
            <ac:spMk id="3" creationId="{CB4059E0-D402-4530-87FF-1171F95A5AE3}"/>
          </ac:spMkLst>
        </pc:spChg>
        <pc:spChg chg="add mod">
          <ac:chgData name="Kristopher Huffman" userId="8a82a221-89c2-443a-9aef-0022e6694aee" providerId="ADAL" clId="{522B0164-7367-46FB-A3A0-CBF0D8750D42}" dt="2022-04-30T01:47:16.809" v="12285" actId="1076"/>
          <ac:spMkLst>
            <pc:docMk/>
            <pc:sldMk cId="4174331740" sldId="327"/>
            <ac:spMk id="4" creationId="{EABA3020-2EB8-4C0F-85E6-0A2978123AE1}"/>
          </ac:spMkLst>
        </pc:spChg>
      </pc:sldChg>
      <pc:sldChg chg="addSp delSp modSp add del mod modAnim">
        <pc:chgData name="Kristopher Huffman" userId="8a82a221-89c2-443a-9aef-0022e6694aee" providerId="ADAL" clId="{522B0164-7367-46FB-A3A0-CBF0D8750D42}" dt="2022-05-01T02:40:25.662" v="15918" actId="47"/>
        <pc:sldMkLst>
          <pc:docMk/>
          <pc:sldMk cId="1748878487" sldId="328"/>
        </pc:sldMkLst>
        <pc:spChg chg="mod">
          <ac:chgData name="Kristopher Huffman" userId="8a82a221-89c2-443a-9aef-0022e6694aee" providerId="ADAL" clId="{522B0164-7367-46FB-A3A0-CBF0D8750D42}" dt="2022-04-30T18:58:24.518" v="15245" actId="1037"/>
          <ac:spMkLst>
            <pc:docMk/>
            <pc:sldMk cId="1748878487" sldId="328"/>
            <ac:spMk id="26" creationId="{0FD42FAD-6246-424C-9DAF-E69BB8F3CC41}"/>
          </ac:spMkLst>
        </pc:spChg>
        <pc:spChg chg="mod">
          <ac:chgData name="Kristopher Huffman" userId="8a82a221-89c2-443a-9aef-0022e6694aee" providerId="ADAL" clId="{522B0164-7367-46FB-A3A0-CBF0D8750D42}" dt="2022-04-30T18:58:24.518" v="15245" actId="1037"/>
          <ac:spMkLst>
            <pc:docMk/>
            <pc:sldMk cId="1748878487" sldId="328"/>
            <ac:spMk id="27" creationId="{8D433CFC-0428-475E-B2D6-2200C07BC0B8}"/>
          </ac:spMkLst>
        </pc:spChg>
        <pc:spChg chg="mod">
          <ac:chgData name="Kristopher Huffman" userId="8a82a221-89c2-443a-9aef-0022e6694aee" providerId="ADAL" clId="{522B0164-7367-46FB-A3A0-CBF0D8750D42}" dt="2022-04-30T18:58:24.518" v="15245" actId="1037"/>
          <ac:spMkLst>
            <pc:docMk/>
            <pc:sldMk cId="1748878487" sldId="328"/>
            <ac:spMk id="28" creationId="{A5FFCE73-FB40-4BA8-B8FF-F028A9C53CE7}"/>
          </ac:spMkLst>
        </pc:spChg>
        <pc:spChg chg="mod">
          <ac:chgData name="Kristopher Huffman" userId="8a82a221-89c2-443a-9aef-0022e6694aee" providerId="ADAL" clId="{522B0164-7367-46FB-A3A0-CBF0D8750D42}" dt="2022-04-30T19:04:34.286" v="15290" actId="1038"/>
          <ac:spMkLst>
            <pc:docMk/>
            <pc:sldMk cId="1748878487" sldId="328"/>
            <ac:spMk id="40" creationId="{55623AFC-3C80-476B-8A95-F6A25E3D2AED}"/>
          </ac:spMkLst>
        </pc:spChg>
        <pc:spChg chg="mod">
          <ac:chgData name="Kristopher Huffman" userId="8a82a221-89c2-443a-9aef-0022e6694aee" providerId="ADAL" clId="{522B0164-7367-46FB-A3A0-CBF0D8750D42}" dt="2022-04-30T19:05:55.169" v="15318" actId="1038"/>
          <ac:spMkLst>
            <pc:docMk/>
            <pc:sldMk cId="1748878487" sldId="328"/>
            <ac:spMk id="46" creationId="{3959D39E-25BA-40C8-B9F4-4B98E169EA90}"/>
          </ac:spMkLst>
        </pc:spChg>
        <pc:spChg chg="mod">
          <ac:chgData name="Kristopher Huffman" userId="8a82a221-89c2-443a-9aef-0022e6694aee" providerId="ADAL" clId="{522B0164-7367-46FB-A3A0-CBF0D8750D42}" dt="2022-04-30T18:58:24.518" v="15245" actId="1037"/>
          <ac:spMkLst>
            <pc:docMk/>
            <pc:sldMk cId="1748878487" sldId="328"/>
            <ac:spMk id="59" creationId="{C3B9C27E-5E6C-4388-9DE3-106DEE8822E7}"/>
          </ac:spMkLst>
        </pc:spChg>
        <pc:spChg chg="mod">
          <ac:chgData name="Kristopher Huffman" userId="8a82a221-89c2-443a-9aef-0022e6694aee" providerId="ADAL" clId="{522B0164-7367-46FB-A3A0-CBF0D8750D42}" dt="2022-04-30T19:04:48.789" v="15313" actId="1038"/>
          <ac:spMkLst>
            <pc:docMk/>
            <pc:sldMk cId="1748878487" sldId="328"/>
            <ac:spMk id="60" creationId="{C62DE901-F3FB-4DEE-BEB9-4317914AC42A}"/>
          </ac:spMkLst>
        </pc:spChg>
        <pc:spChg chg="add mod">
          <ac:chgData name="Kristopher Huffman" userId="8a82a221-89c2-443a-9aef-0022e6694aee" providerId="ADAL" clId="{522B0164-7367-46FB-A3A0-CBF0D8750D42}" dt="2022-05-01T02:20:28.032" v="15700" actId="14100"/>
          <ac:spMkLst>
            <pc:docMk/>
            <pc:sldMk cId="1748878487" sldId="328"/>
            <ac:spMk id="61" creationId="{6CD645A0-C119-42C0-9159-608DBB286F4E}"/>
          </ac:spMkLst>
        </pc:spChg>
        <pc:spChg chg="add mod">
          <ac:chgData name="Kristopher Huffman" userId="8a82a221-89c2-443a-9aef-0022e6694aee" providerId="ADAL" clId="{522B0164-7367-46FB-A3A0-CBF0D8750D42}" dt="2022-05-01T02:23:00.083" v="15847" actId="14100"/>
          <ac:spMkLst>
            <pc:docMk/>
            <pc:sldMk cId="1748878487" sldId="328"/>
            <ac:spMk id="62" creationId="{F9B89A42-C237-46CC-921B-147D8F96E5DB}"/>
          </ac:spMkLst>
        </pc:spChg>
        <pc:spChg chg="add mod">
          <ac:chgData name="Kristopher Huffman" userId="8a82a221-89c2-443a-9aef-0022e6694aee" providerId="ADAL" clId="{522B0164-7367-46FB-A3A0-CBF0D8750D42}" dt="2022-05-01T02:23:13.751" v="15852" actId="1037"/>
          <ac:spMkLst>
            <pc:docMk/>
            <pc:sldMk cId="1748878487" sldId="328"/>
            <ac:spMk id="67" creationId="{16FC91EA-22B6-495D-8E7C-F4BE486EB95C}"/>
          </ac:spMkLst>
        </pc:spChg>
        <pc:spChg chg="mod">
          <ac:chgData name="Kristopher Huffman" userId="8a82a221-89c2-443a-9aef-0022e6694aee" providerId="ADAL" clId="{522B0164-7367-46FB-A3A0-CBF0D8750D42}" dt="2022-04-30T19:04:20.293" v="15267" actId="1037"/>
          <ac:spMkLst>
            <pc:docMk/>
            <pc:sldMk cId="1748878487" sldId="328"/>
            <ac:spMk id="69" creationId="{1E33CF9D-B571-489F-A21D-6889FFAD9F8F}"/>
          </ac:spMkLst>
        </pc:spChg>
        <pc:spChg chg="add mod">
          <ac:chgData name="Kristopher Huffman" userId="8a82a221-89c2-443a-9aef-0022e6694aee" providerId="ADAL" clId="{522B0164-7367-46FB-A3A0-CBF0D8750D42}" dt="2022-05-01T02:24:25.019" v="15871" actId="1037"/>
          <ac:spMkLst>
            <pc:docMk/>
            <pc:sldMk cId="1748878487" sldId="328"/>
            <ac:spMk id="71" creationId="{50DBB1B8-ED71-4373-9413-D47D82B08648}"/>
          </ac:spMkLst>
        </pc:spChg>
        <pc:grpChg chg="mod">
          <ac:chgData name="Kristopher Huffman" userId="8a82a221-89c2-443a-9aef-0022e6694aee" providerId="ADAL" clId="{522B0164-7367-46FB-A3A0-CBF0D8750D42}" dt="2022-04-30T18:58:24.518" v="15245" actId="1037"/>
          <ac:grpSpMkLst>
            <pc:docMk/>
            <pc:sldMk cId="1748878487" sldId="328"/>
            <ac:grpSpMk id="5" creationId="{A66BC30D-7DA9-4F2A-B290-1D63155122C8}"/>
          </ac:grpSpMkLst>
        </pc:grpChg>
        <pc:grpChg chg="mod">
          <ac:chgData name="Kristopher Huffman" userId="8a82a221-89c2-443a-9aef-0022e6694aee" providerId="ADAL" clId="{522B0164-7367-46FB-A3A0-CBF0D8750D42}" dt="2022-04-30T18:58:24.518" v="15245" actId="1037"/>
          <ac:grpSpMkLst>
            <pc:docMk/>
            <pc:sldMk cId="1748878487" sldId="328"/>
            <ac:grpSpMk id="7" creationId="{8332F3A8-7A6D-471B-B5C6-FF43B219D8A9}"/>
          </ac:grpSpMkLst>
        </pc:grpChg>
        <pc:grpChg chg="mod">
          <ac:chgData name="Kristopher Huffman" userId="8a82a221-89c2-443a-9aef-0022e6694aee" providerId="ADAL" clId="{522B0164-7367-46FB-A3A0-CBF0D8750D42}" dt="2022-04-30T18:58:24.518" v="15245" actId="1037"/>
          <ac:grpSpMkLst>
            <pc:docMk/>
            <pc:sldMk cId="1748878487" sldId="328"/>
            <ac:grpSpMk id="8" creationId="{FF57E9D0-5B28-4AA6-857B-F4772FAED244}"/>
          </ac:grpSpMkLst>
        </pc:grpChg>
        <pc:grpChg chg="mod">
          <ac:chgData name="Kristopher Huffman" userId="8a82a221-89c2-443a-9aef-0022e6694aee" providerId="ADAL" clId="{522B0164-7367-46FB-A3A0-CBF0D8750D42}" dt="2022-04-30T18:58:24.518" v="15245" actId="1037"/>
          <ac:grpSpMkLst>
            <pc:docMk/>
            <pc:sldMk cId="1748878487" sldId="328"/>
            <ac:grpSpMk id="9" creationId="{5734968D-27D9-47F1-A2FC-D991439ADBB1}"/>
          </ac:grpSpMkLst>
        </pc:grpChg>
        <pc:grpChg chg="mod">
          <ac:chgData name="Kristopher Huffman" userId="8a82a221-89c2-443a-9aef-0022e6694aee" providerId="ADAL" clId="{522B0164-7367-46FB-A3A0-CBF0D8750D42}" dt="2022-04-30T18:58:24.518" v="15245" actId="1037"/>
          <ac:grpSpMkLst>
            <pc:docMk/>
            <pc:sldMk cId="1748878487" sldId="328"/>
            <ac:grpSpMk id="64" creationId="{B77FA342-C293-4466-818D-C207702125AF}"/>
          </ac:grpSpMkLst>
        </pc:grpChg>
        <pc:grpChg chg="mod">
          <ac:chgData name="Kristopher Huffman" userId="8a82a221-89c2-443a-9aef-0022e6694aee" providerId="ADAL" clId="{522B0164-7367-46FB-A3A0-CBF0D8750D42}" dt="2022-04-30T18:58:24.518" v="15245" actId="1037"/>
          <ac:grpSpMkLst>
            <pc:docMk/>
            <pc:sldMk cId="1748878487" sldId="328"/>
            <ac:grpSpMk id="66" creationId="{0E38D1CA-60B7-40A8-B111-AB379436EF1E}"/>
          </ac:grpSpMkLst>
        </pc:grpChg>
        <pc:grpChg chg="mod">
          <ac:chgData name="Kristopher Huffman" userId="8a82a221-89c2-443a-9aef-0022e6694aee" providerId="ADAL" clId="{522B0164-7367-46FB-A3A0-CBF0D8750D42}" dt="2022-04-30T18:58:24.518" v="15245" actId="1037"/>
          <ac:grpSpMkLst>
            <pc:docMk/>
            <pc:sldMk cId="1748878487" sldId="328"/>
            <ac:grpSpMk id="68" creationId="{57614E8F-E902-422A-957D-9F247A547B03}"/>
          </ac:grpSpMkLst>
        </pc:grpChg>
        <pc:grpChg chg="mod">
          <ac:chgData name="Kristopher Huffman" userId="8a82a221-89c2-443a-9aef-0022e6694aee" providerId="ADAL" clId="{522B0164-7367-46FB-A3A0-CBF0D8750D42}" dt="2022-04-30T19:04:11.160" v="15247" actId="1076"/>
          <ac:grpSpMkLst>
            <pc:docMk/>
            <pc:sldMk cId="1748878487" sldId="328"/>
            <ac:grpSpMk id="70" creationId="{5F111EDF-5B22-4B3A-AF1A-540D6D3F2F98}"/>
          </ac:grpSpMkLst>
        </pc:grpChg>
        <pc:grpChg chg="mod">
          <ac:chgData name="Kristopher Huffman" userId="8a82a221-89c2-443a-9aef-0022e6694aee" providerId="ADAL" clId="{522B0164-7367-46FB-A3A0-CBF0D8750D42}" dt="2022-04-30T18:58:24.518" v="15245" actId="1037"/>
          <ac:grpSpMkLst>
            <pc:docMk/>
            <pc:sldMk cId="1748878487" sldId="328"/>
            <ac:grpSpMk id="73" creationId="{7666498D-8A95-48B8-B9EF-B8CAB31DE9BD}"/>
          </ac:grpSpMkLst>
        </pc:grpChg>
        <pc:picChg chg="mod">
          <ac:chgData name="Kristopher Huffman" userId="8a82a221-89c2-443a-9aef-0022e6694aee" providerId="ADAL" clId="{522B0164-7367-46FB-A3A0-CBF0D8750D42}" dt="2022-05-01T02:18:46.810" v="15674" actId="1038"/>
          <ac:picMkLst>
            <pc:docMk/>
            <pc:sldMk cId="1748878487" sldId="328"/>
            <ac:picMk id="4" creationId="{EF7AEC62-FAB1-49B1-8E3D-3DBAF3E70DB1}"/>
          </ac:picMkLst>
        </pc:picChg>
        <pc:picChg chg="add del mod">
          <ac:chgData name="Kristopher Huffman" userId="8a82a221-89c2-443a-9aef-0022e6694aee" providerId="ADAL" clId="{522B0164-7367-46FB-A3A0-CBF0D8750D42}" dt="2022-05-01T01:54:13.307" v="15346" actId="478"/>
          <ac:picMkLst>
            <pc:docMk/>
            <pc:sldMk cId="1748878487" sldId="328"/>
            <ac:picMk id="6" creationId="{62073DF3-32F3-4B28-BC44-88F578A882A6}"/>
          </ac:picMkLst>
        </pc:picChg>
        <pc:picChg chg="add del mod">
          <ac:chgData name="Kristopher Huffman" userId="8a82a221-89c2-443a-9aef-0022e6694aee" providerId="ADAL" clId="{522B0164-7367-46FB-A3A0-CBF0D8750D42}" dt="2022-05-01T02:14:45.757" v="15483" actId="478"/>
          <ac:picMkLst>
            <pc:docMk/>
            <pc:sldMk cId="1748878487" sldId="328"/>
            <ac:picMk id="11" creationId="{A737F5E0-C04B-4703-85B6-E250FF166DF2}"/>
          </ac:picMkLst>
        </pc:picChg>
        <pc:picChg chg="add del mod">
          <ac:chgData name="Kristopher Huffman" userId="8a82a221-89c2-443a-9aef-0022e6694aee" providerId="ADAL" clId="{522B0164-7367-46FB-A3A0-CBF0D8750D42}" dt="2022-05-01T02:14:51.463" v="15486" actId="478"/>
          <ac:picMkLst>
            <pc:docMk/>
            <pc:sldMk cId="1748878487" sldId="328"/>
            <ac:picMk id="13" creationId="{0D7CCE3E-70AC-4CC2-81B3-0BBC8D616DA9}"/>
          </ac:picMkLst>
        </pc:picChg>
        <pc:picChg chg="add mod">
          <ac:chgData name="Kristopher Huffman" userId="8a82a221-89c2-443a-9aef-0022e6694aee" providerId="ADAL" clId="{522B0164-7367-46FB-A3A0-CBF0D8750D42}" dt="2022-05-01T02:04:32.869" v="15482" actId="1035"/>
          <ac:picMkLst>
            <pc:docMk/>
            <pc:sldMk cId="1748878487" sldId="328"/>
            <ac:picMk id="15" creationId="{0A32EF12-7F37-46E7-A078-3477D06D1A4B}"/>
          </ac:picMkLst>
        </pc:picChg>
        <pc:picChg chg="add mod">
          <ac:chgData name="Kristopher Huffman" userId="8a82a221-89c2-443a-9aef-0022e6694aee" providerId="ADAL" clId="{522B0164-7367-46FB-A3A0-CBF0D8750D42}" dt="2022-05-01T02:25:23.477" v="15892" actId="1038"/>
          <ac:picMkLst>
            <pc:docMk/>
            <pc:sldMk cId="1748878487" sldId="328"/>
            <ac:picMk id="17" creationId="{7BE570D8-4C61-4950-8D16-1531FF316F4F}"/>
          </ac:picMkLst>
        </pc:picChg>
        <pc:picChg chg="add mod">
          <ac:chgData name="Kristopher Huffman" userId="8a82a221-89c2-443a-9aef-0022e6694aee" providerId="ADAL" clId="{522B0164-7367-46FB-A3A0-CBF0D8750D42}" dt="2022-05-01T02:25:23.477" v="15892" actId="1038"/>
          <ac:picMkLst>
            <pc:docMk/>
            <pc:sldMk cId="1748878487" sldId="328"/>
            <ac:picMk id="19" creationId="{BD92BBFF-7D7B-46CA-B43D-E9C3E228F98E}"/>
          </ac:picMkLst>
        </pc:picChg>
        <pc:picChg chg="add mod">
          <ac:chgData name="Kristopher Huffman" userId="8a82a221-89c2-443a-9aef-0022e6694aee" providerId="ADAL" clId="{522B0164-7367-46FB-A3A0-CBF0D8750D42}" dt="2022-05-01T02:25:23.477" v="15892" actId="1038"/>
          <ac:picMkLst>
            <pc:docMk/>
            <pc:sldMk cId="1748878487" sldId="328"/>
            <ac:picMk id="21" creationId="{38D58F27-F584-43F0-A70B-7A1FE82A0FCA}"/>
          </ac:picMkLst>
        </pc:picChg>
        <pc:picChg chg="add mod">
          <ac:chgData name="Kristopher Huffman" userId="8a82a221-89c2-443a-9aef-0022e6694aee" providerId="ADAL" clId="{522B0164-7367-46FB-A3A0-CBF0D8750D42}" dt="2022-05-01T02:25:23.477" v="15892" actId="1038"/>
          <ac:picMkLst>
            <pc:docMk/>
            <pc:sldMk cId="1748878487" sldId="328"/>
            <ac:picMk id="23" creationId="{E935BED6-9933-4031-A2C0-7052DCCBDD92}"/>
          </ac:picMkLst>
        </pc:picChg>
      </pc:sldChg>
      <pc:sldChg chg="addSp delSp modSp add del mod">
        <pc:chgData name="Kristopher Huffman" userId="8a82a221-89c2-443a-9aef-0022e6694aee" providerId="ADAL" clId="{522B0164-7367-46FB-A3A0-CBF0D8750D42}" dt="2022-04-30T17:17:24.479" v="13319" actId="47"/>
        <pc:sldMkLst>
          <pc:docMk/>
          <pc:sldMk cId="2225877340" sldId="328"/>
        </pc:sldMkLst>
        <pc:spChg chg="mod">
          <ac:chgData name="Kristopher Huffman" userId="8a82a221-89c2-443a-9aef-0022e6694aee" providerId="ADAL" clId="{522B0164-7367-46FB-A3A0-CBF0D8750D42}" dt="2022-04-30T17:02:50.071" v="12638" actId="20577"/>
          <ac:spMkLst>
            <pc:docMk/>
            <pc:sldMk cId="2225877340" sldId="328"/>
            <ac:spMk id="2" creationId="{87E4726F-016F-4896-96D6-CF2ABF046923}"/>
          </ac:spMkLst>
        </pc:spChg>
        <pc:picChg chg="add del mod">
          <ac:chgData name="Kristopher Huffman" userId="8a82a221-89c2-443a-9aef-0022e6694aee" providerId="ADAL" clId="{522B0164-7367-46FB-A3A0-CBF0D8750D42}" dt="2022-04-30T16:46:22.951" v="12389" actId="478"/>
          <ac:picMkLst>
            <pc:docMk/>
            <pc:sldMk cId="2225877340" sldId="328"/>
            <ac:picMk id="4" creationId="{D3DB9AEF-A4A8-4E7C-A90B-4859F07848FC}"/>
          </ac:picMkLst>
        </pc:picChg>
      </pc:sldChg>
      <pc:sldChg chg="addSp delSp modSp new del mod">
        <pc:chgData name="Kristopher Huffman" userId="8a82a221-89c2-443a-9aef-0022e6694aee" providerId="ADAL" clId="{522B0164-7367-46FB-A3A0-CBF0D8750D42}" dt="2022-04-30T17:30:04.860" v="13372" actId="47"/>
        <pc:sldMkLst>
          <pc:docMk/>
          <pc:sldMk cId="1659034846" sldId="329"/>
        </pc:sldMkLst>
        <pc:spChg chg="del">
          <ac:chgData name="Kristopher Huffman" userId="8a82a221-89c2-443a-9aef-0022e6694aee" providerId="ADAL" clId="{522B0164-7367-46FB-A3A0-CBF0D8750D42}" dt="2022-04-30T01:48:25.221" v="12383" actId="478"/>
          <ac:spMkLst>
            <pc:docMk/>
            <pc:sldMk cId="1659034846" sldId="329"/>
            <ac:spMk id="2" creationId="{6DEF09C3-7799-46BB-9071-1CBD7DC50543}"/>
          </ac:spMkLst>
        </pc:spChg>
        <pc:spChg chg="mod">
          <ac:chgData name="Kristopher Huffman" userId="8a82a221-89c2-443a-9aef-0022e6694aee" providerId="ADAL" clId="{522B0164-7367-46FB-A3A0-CBF0D8750D42}" dt="2022-04-30T01:48:21.431" v="12382" actId="20577"/>
          <ac:spMkLst>
            <pc:docMk/>
            <pc:sldMk cId="1659034846" sldId="329"/>
            <ac:spMk id="3" creationId="{9ED99DB3-C46A-4A58-9BCD-FC54B43C958C}"/>
          </ac:spMkLst>
        </pc:spChg>
        <pc:picChg chg="add mod">
          <ac:chgData name="Kristopher Huffman" userId="8a82a221-89c2-443a-9aef-0022e6694aee" providerId="ADAL" clId="{522B0164-7367-46FB-A3A0-CBF0D8750D42}" dt="2022-04-30T17:29:43.335" v="13336" actId="1076"/>
          <ac:picMkLst>
            <pc:docMk/>
            <pc:sldMk cId="1659034846" sldId="329"/>
            <ac:picMk id="4" creationId="{7B17E9E8-BB02-40C6-B0E9-637489378EB6}"/>
          </ac:picMkLst>
        </pc:picChg>
      </pc:sldChg>
      <pc:sldChg chg="addSp delSp modSp add del mod addAnim delAnim modAnim modNotesTx">
        <pc:chgData name="Kristopher Huffman" userId="8a82a221-89c2-443a-9aef-0022e6694aee" providerId="ADAL" clId="{522B0164-7367-46FB-A3A0-CBF0D8750D42}" dt="2022-05-23T01:05:11.028" v="110619" actId="20577"/>
        <pc:sldMkLst>
          <pc:docMk/>
          <pc:sldMk cId="3082180410" sldId="329"/>
        </pc:sldMkLst>
        <pc:spChg chg="mod">
          <ac:chgData name="Kristopher Huffman" userId="8a82a221-89c2-443a-9aef-0022e6694aee" providerId="ADAL" clId="{522B0164-7367-46FB-A3A0-CBF0D8750D42}" dt="2022-05-01T03:16:19.480" v="16489" actId="20577"/>
          <ac:spMkLst>
            <pc:docMk/>
            <pc:sldMk cId="3082180410" sldId="329"/>
            <ac:spMk id="3" creationId="{8BD7E5C0-C03A-4A4A-A90A-C32EEDD42048}"/>
          </ac:spMkLst>
        </pc:spChg>
        <pc:spChg chg="add del mod">
          <ac:chgData name="Kristopher Huffman" userId="8a82a221-89c2-443a-9aef-0022e6694aee" providerId="ADAL" clId="{522B0164-7367-46FB-A3A0-CBF0D8750D42}" dt="2022-05-01T03:25:57.989" v="16510" actId="1035"/>
          <ac:spMkLst>
            <pc:docMk/>
            <pc:sldMk cId="3082180410" sldId="329"/>
            <ac:spMk id="8" creationId="{60392524-73BD-44E1-8365-1705E6B8FE7C}"/>
          </ac:spMkLst>
        </pc:spChg>
        <pc:spChg chg="add mod">
          <ac:chgData name="Kristopher Huffman" userId="8a82a221-89c2-443a-9aef-0022e6694aee" providerId="ADAL" clId="{522B0164-7367-46FB-A3A0-CBF0D8750D42}" dt="2022-05-01T03:25:55.385" v="16509" actId="1035"/>
          <ac:spMkLst>
            <pc:docMk/>
            <pc:sldMk cId="3082180410" sldId="329"/>
            <ac:spMk id="9" creationId="{1D5D73E7-9210-42E1-985A-F142E28111E1}"/>
          </ac:spMkLst>
        </pc:spChg>
        <pc:spChg chg="add mod">
          <ac:chgData name="Kristopher Huffman" userId="8a82a221-89c2-443a-9aef-0022e6694aee" providerId="ADAL" clId="{522B0164-7367-46FB-A3A0-CBF0D8750D42}" dt="2022-05-18T21:01:59.612" v="72425" actId="208"/>
          <ac:spMkLst>
            <pc:docMk/>
            <pc:sldMk cId="3082180410" sldId="329"/>
            <ac:spMk id="10" creationId="{531FBD58-EB16-4E26-8839-657C6384CD40}"/>
          </ac:spMkLst>
        </pc:spChg>
        <pc:spChg chg="mod">
          <ac:chgData name="Kristopher Huffman" userId="8a82a221-89c2-443a-9aef-0022e6694aee" providerId="ADAL" clId="{522B0164-7367-46FB-A3A0-CBF0D8750D42}" dt="2022-05-01T03:09:53.082" v="16317" actId="1076"/>
          <ac:spMkLst>
            <pc:docMk/>
            <pc:sldMk cId="3082180410" sldId="329"/>
            <ac:spMk id="62" creationId="{FE9087A8-8FF8-42B8-B696-AE38D9B90A02}"/>
          </ac:spMkLst>
        </pc:spChg>
        <pc:spChg chg="mod">
          <ac:chgData name="Kristopher Huffman" userId="8a82a221-89c2-443a-9aef-0022e6694aee" providerId="ADAL" clId="{522B0164-7367-46FB-A3A0-CBF0D8750D42}" dt="2022-05-01T03:10:17.145" v="16322" actId="1038"/>
          <ac:spMkLst>
            <pc:docMk/>
            <pc:sldMk cId="3082180410" sldId="329"/>
            <ac:spMk id="67" creationId="{EC96EF7D-4985-401B-859D-DB4301611A03}"/>
          </ac:spMkLst>
        </pc:spChg>
        <pc:picChg chg="add del mod">
          <ac:chgData name="Kristopher Huffman" userId="8a82a221-89c2-443a-9aef-0022e6694aee" providerId="ADAL" clId="{522B0164-7367-46FB-A3A0-CBF0D8750D42}" dt="2022-05-01T03:08:07.878" v="16313" actId="478"/>
          <ac:picMkLst>
            <pc:docMk/>
            <pc:sldMk cId="3082180410" sldId="329"/>
            <ac:picMk id="6" creationId="{11D029EE-C6C2-47BF-88A9-7C0B57A8AB76}"/>
          </ac:picMkLst>
        </pc:picChg>
        <pc:picChg chg="add del mod">
          <ac:chgData name="Kristopher Huffman" userId="8a82a221-89c2-443a-9aef-0022e6694aee" providerId="ADAL" clId="{522B0164-7367-46FB-A3A0-CBF0D8750D42}" dt="2022-05-01T03:09:48.715" v="16316" actId="478"/>
          <ac:picMkLst>
            <pc:docMk/>
            <pc:sldMk cId="3082180410" sldId="329"/>
            <ac:picMk id="7" creationId="{0A737140-1910-4182-9907-1EA4678409CE}"/>
          </ac:picMkLst>
        </pc:picChg>
        <pc:picChg chg="mod">
          <ac:chgData name="Kristopher Huffman" userId="8a82a221-89c2-443a-9aef-0022e6694aee" providerId="ADAL" clId="{522B0164-7367-46FB-A3A0-CBF0D8750D42}" dt="2022-05-01T03:25:43.254" v="16508" actId="1035"/>
          <ac:picMkLst>
            <pc:docMk/>
            <pc:sldMk cId="3082180410" sldId="329"/>
            <ac:picMk id="13" creationId="{6F992BE7-AE82-4751-B5CD-8BD16D94A145}"/>
          </ac:picMkLst>
        </pc:picChg>
      </pc:sldChg>
      <pc:sldChg chg="addSp delSp modSp add del mod ord modNotesTx">
        <pc:chgData name="Kristopher Huffman" userId="8a82a221-89c2-443a-9aef-0022e6694aee" providerId="ADAL" clId="{522B0164-7367-46FB-A3A0-CBF0D8750D42}" dt="2022-05-22T02:18:15.364" v="107194" actId="2696"/>
        <pc:sldMkLst>
          <pc:docMk/>
          <pc:sldMk cId="1043975705" sldId="330"/>
        </pc:sldMkLst>
        <pc:spChg chg="add del mod">
          <ac:chgData name="Kristopher Huffman" userId="8a82a221-89c2-443a-9aef-0022e6694aee" providerId="ADAL" clId="{522B0164-7367-46FB-A3A0-CBF0D8750D42}" dt="2022-04-30T16:59:03.273" v="12567" actId="478"/>
          <ac:spMkLst>
            <pc:docMk/>
            <pc:sldMk cId="1043975705" sldId="330"/>
            <ac:spMk id="2" creationId="{5AFA812A-B197-4A5C-A9CF-96CC5BF27A9D}"/>
          </ac:spMkLst>
        </pc:spChg>
        <pc:spChg chg="add del mod">
          <ac:chgData name="Kristopher Huffman" userId="8a82a221-89c2-443a-9aef-0022e6694aee" providerId="ADAL" clId="{522B0164-7367-46FB-A3A0-CBF0D8750D42}" dt="2022-04-30T16:58:02.607" v="12553" actId="478"/>
          <ac:spMkLst>
            <pc:docMk/>
            <pc:sldMk cId="1043975705" sldId="330"/>
            <ac:spMk id="8" creationId="{39EE4810-7C86-403D-9D8A-E8819086AC75}"/>
          </ac:spMkLst>
        </pc:spChg>
        <pc:spChg chg="add del mod">
          <ac:chgData name="Kristopher Huffman" userId="8a82a221-89c2-443a-9aef-0022e6694aee" providerId="ADAL" clId="{522B0164-7367-46FB-A3A0-CBF0D8750D42}" dt="2022-04-30T17:02:29.588" v="12630" actId="478"/>
          <ac:spMkLst>
            <pc:docMk/>
            <pc:sldMk cId="1043975705" sldId="330"/>
            <ac:spMk id="11" creationId="{D44E017F-2FE9-47FA-8259-24419B895766}"/>
          </ac:spMkLst>
        </pc:spChg>
        <pc:cxnChg chg="add mod">
          <ac:chgData name="Kristopher Huffman" userId="8a82a221-89c2-443a-9aef-0022e6694aee" providerId="ADAL" clId="{522B0164-7367-46FB-A3A0-CBF0D8750D42}" dt="2022-04-30T16:58:41.111" v="12562" actId="208"/>
          <ac:cxnSpMkLst>
            <pc:docMk/>
            <pc:sldMk cId="1043975705" sldId="330"/>
            <ac:cxnSpMk id="15" creationId="{3003E353-CC27-4E6A-8401-AB87758B9002}"/>
          </ac:cxnSpMkLst>
        </pc:cxnChg>
        <pc:cxnChg chg="add mod">
          <ac:chgData name="Kristopher Huffman" userId="8a82a221-89c2-443a-9aef-0022e6694aee" providerId="ADAL" clId="{522B0164-7367-46FB-A3A0-CBF0D8750D42}" dt="2022-04-30T16:58:58.751" v="12566" actId="14100"/>
          <ac:cxnSpMkLst>
            <pc:docMk/>
            <pc:sldMk cId="1043975705" sldId="330"/>
            <ac:cxnSpMk id="17" creationId="{C623125E-0668-4921-9EC3-4C2EF4FAA147}"/>
          </ac:cxnSpMkLst>
        </pc:cxnChg>
      </pc:sldChg>
      <pc:sldChg chg="add del ord">
        <pc:chgData name="Kristopher Huffman" userId="8a82a221-89c2-443a-9aef-0022e6694aee" providerId="ADAL" clId="{522B0164-7367-46FB-A3A0-CBF0D8750D42}" dt="2022-04-30T16:47:51.439" v="12469" actId="2890"/>
        <pc:sldMkLst>
          <pc:docMk/>
          <pc:sldMk cId="1127009238" sldId="330"/>
        </pc:sldMkLst>
      </pc:sldChg>
      <pc:sldChg chg="addSp modSp add mod modAnim modNotesTx">
        <pc:chgData name="Kristopher Huffman" userId="8a82a221-89c2-443a-9aef-0022e6694aee" providerId="ADAL" clId="{522B0164-7367-46FB-A3A0-CBF0D8750D42}" dt="2022-05-23T01:01:47.977" v="110588" actId="20577"/>
        <pc:sldMkLst>
          <pc:docMk/>
          <pc:sldMk cId="3600714815" sldId="331"/>
        </pc:sldMkLst>
        <pc:spChg chg="mod">
          <ac:chgData name="Kristopher Huffman" userId="8a82a221-89c2-443a-9aef-0022e6694aee" providerId="ADAL" clId="{522B0164-7367-46FB-A3A0-CBF0D8750D42}" dt="2022-05-18T17:16:12.249" v="66932" actId="20577"/>
          <ac:spMkLst>
            <pc:docMk/>
            <pc:sldMk cId="3600714815" sldId="331"/>
            <ac:spMk id="2" creationId="{87E4726F-016F-4896-96D6-CF2ABF046923}"/>
          </ac:spMkLst>
        </pc:spChg>
        <pc:spChg chg="add mod">
          <ac:chgData name="Kristopher Huffman" userId="8a82a221-89c2-443a-9aef-0022e6694aee" providerId="ADAL" clId="{522B0164-7367-46FB-A3A0-CBF0D8750D42}" dt="2022-05-22T05:33:33.671" v="108275" actId="1038"/>
          <ac:spMkLst>
            <pc:docMk/>
            <pc:sldMk cId="3600714815" sldId="331"/>
            <ac:spMk id="4" creationId="{0268DFD4-3D99-A324-07CD-A544FC414152}"/>
          </ac:spMkLst>
        </pc:spChg>
        <pc:spChg chg="add mod">
          <ac:chgData name="Kristopher Huffman" userId="8a82a221-89c2-443a-9aef-0022e6694aee" providerId="ADAL" clId="{522B0164-7367-46FB-A3A0-CBF0D8750D42}" dt="2022-05-22T05:52:58.714" v="108851" actId="113"/>
          <ac:spMkLst>
            <pc:docMk/>
            <pc:sldMk cId="3600714815" sldId="331"/>
            <ac:spMk id="5" creationId="{38910877-4272-E84B-0463-AEB4F700394C}"/>
          </ac:spMkLst>
        </pc:spChg>
      </pc:sldChg>
      <pc:sldChg chg="add del">
        <pc:chgData name="Kristopher Huffman" userId="8a82a221-89c2-443a-9aef-0022e6694aee" providerId="ADAL" clId="{522B0164-7367-46FB-A3A0-CBF0D8750D42}" dt="2022-04-30T17:17:12.971" v="13316" actId="47"/>
        <pc:sldMkLst>
          <pc:docMk/>
          <pc:sldMk cId="50040447" sldId="332"/>
        </pc:sldMkLst>
      </pc:sldChg>
      <pc:sldChg chg="addSp delSp modSp new del mod delAnim modAnim">
        <pc:chgData name="Kristopher Huffman" userId="8a82a221-89c2-443a-9aef-0022e6694aee" providerId="ADAL" clId="{522B0164-7367-46FB-A3A0-CBF0D8750D42}" dt="2022-04-30T18:02:41.078" v="13984" actId="2696"/>
        <pc:sldMkLst>
          <pc:docMk/>
          <pc:sldMk cId="4200744477" sldId="332"/>
        </pc:sldMkLst>
        <pc:spChg chg="del mod">
          <ac:chgData name="Kristopher Huffman" userId="8a82a221-89c2-443a-9aef-0022e6694aee" providerId="ADAL" clId="{522B0164-7367-46FB-A3A0-CBF0D8750D42}" dt="2022-04-30T17:30:19.936" v="13375" actId="478"/>
          <ac:spMkLst>
            <pc:docMk/>
            <pc:sldMk cId="4200744477" sldId="332"/>
            <ac:spMk id="2" creationId="{4648BA75-9B04-40B8-B118-370976FB07F4}"/>
          </ac:spMkLst>
        </pc:spChg>
        <pc:spChg chg="mod">
          <ac:chgData name="Kristopher Huffman" userId="8a82a221-89c2-443a-9aef-0022e6694aee" providerId="ADAL" clId="{522B0164-7367-46FB-A3A0-CBF0D8750D42}" dt="2022-04-30T17:29:58.149" v="13370" actId="20577"/>
          <ac:spMkLst>
            <pc:docMk/>
            <pc:sldMk cId="4200744477" sldId="332"/>
            <ac:spMk id="3" creationId="{33D0279E-D71C-4BC8-839B-E33464684E34}"/>
          </ac:spMkLst>
        </pc:spChg>
        <pc:spChg chg="add del mod">
          <ac:chgData name="Kristopher Huffman" userId="8a82a221-89c2-443a-9aef-0022e6694aee" providerId="ADAL" clId="{522B0164-7367-46FB-A3A0-CBF0D8750D42}" dt="2022-04-30T17:34:09.662" v="13393" actId="478"/>
          <ac:spMkLst>
            <pc:docMk/>
            <pc:sldMk cId="4200744477" sldId="332"/>
            <ac:spMk id="5" creationId="{C4A88D17-BE9A-4FEC-866E-A44AADB5BF8A}"/>
          </ac:spMkLst>
        </pc:spChg>
        <pc:spChg chg="add del">
          <ac:chgData name="Kristopher Huffman" userId="8a82a221-89c2-443a-9aef-0022e6694aee" providerId="ADAL" clId="{522B0164-7367-46FB-A3A0-CBF0D8750D42}" dt="2022-04-30T17:42:21.052" v="13659" actId="478"/>
          <ac:spMkLst>
            <pc:docMk/>
            <pc:sldMk cId="4200744477" sldId="332"/>
            <ac:spMk id="10" creationId="{F2B0E2ED-2935-44AF-9D0B-1D8147F4EA35}"/>
          </ac:spMkLst>
        </pc:spChg>
        <pc:spChg chg="add del mod">
          <ac:chgData name="Kristopher Huffman" userId="8a82a221-89c2-443a-9aef-0022e6694aee" providerId="ADAL" clId="{522B0164-7367-46FB-A3A0-CBF0D8750D42}" dt="2022-04-30T17:42:20.164" v="13658" actId="478"/>
          <ac:spMkLst>
            <pc:docMk/>
            <pc:sldMk cId="4200744477" sldId="332"/>
            <ac:spMk id="11" creationId="{38DFBF44-5151-4D48-B65F-8BC266D3F7D2}"/>
          </ac:spMkLst>
        </pc:spChg>
        <pc:spChg chg="add del">
          <ac:chgData name="Kristopher Huffman" userId="8a82a221-89c2-443a-9aef-0022e6694aee" providerId="ADAL" clId="{522B0164-7367-46FB-A3A0-CBF0D8750D42}" dt="2022-04-30T17:47:14.388" v="13748" actId="478"/>
          <ac:spMkLst>
            <pc:docMk/>
            <pc:sldMk cId="4200744477" sldId="332"/>
            <ac:spMk id="13" creationId="{B38F9015-9A46-4236-A14E-7A6A6579A35A}"/>
          </ac:spMkLst>
        </pc:spChg>
        <pc:spChg chg="add del mod">
          <ac:chgData name="Kristopher Huffman" userId="8a82a221-89c2-443a-9aef-0022e6694aee" providerId="ADAL" clId="{522B0164-7367-46FB-A3A0-CBF0D8750D42}" dt="2022-04-30T17:48:10.021" v="13801" actId="478"/>
          <ac:spMkLst>
            <pc:docMk/>
            <pc:sldMk cId="4200744477" sldId="332"/>
            <ac:spMk id="14" creationId="{5DA658FA-4835-4836-93BE-D9D014382DEE}"/>
          </ac:spMkLst>
        </pc:spChg>
        <pc:spChg chg="add del mod">
          <ac:chgData name="Kristopher Huffman" userId="8a82a221-89c2-443a-9aef-0022e6694aee" providerId="ADAL" clId="{522B0164-7367-46FB-A3A0-CBF0D8750D42}" dt="2022-04-30T17:48:08.947" v="13800" actId="478"/>
          <ac:spMkLst>
            <pc:docMk/>
            <pc:sldMk cId="4200744477" sldId="332"/>
            <ac:spMk id="15" creationId="{02EDBB2A-3925-4460-A9F2-3888817180A0}"/>
          </ac:spMkLst>
        </pc:spChg>
        <pc:spChg chg="add mod">
          <ac:chgData name="Kristopher Huffman" userId="8a82a221-89c2-443a-9aef-0022e6694aee" providerId="ADAL" clId="{522B0164-7367-46FB-A3A0-CBF0D8750D42}" dt="2022-04-30T17:51:55.449" v="13832" actId="14100"/>
          <ac:spMkLst>
            <pc:docMk/>
            <pc:sldMk cId="4200744477" sldId="332"/>
            <ac:spMk id="16" creationId="{C6228696-4C8C-45A2-ABD1-CBCA3AB92C65}"/>
          </ac:spMkLst>
        </pc:spChg>
        <pc:spChg chg="add mod">
          <ac:chgData name="Kristopher Huffman" userId="8a82a221-89c2-443a-9aef-0022e6694aee" providerId="ADAL" clId="{522B0164-7367-46FB-A3A0-CBF0D8750D42}" dt="2022-04-30T17:52:01.867" v="13833" actId="14100"/>
          <ac:spMkLst>
            <pc:docMk/>
            <pc:sldMk cId="4200744477" sldId="332"/>
            <ac:spMk id="17" creationId="{56B19B95-0BDA-4728-ABD8-ADF061B15C11}"/>
          </ac:spMkLst>
        </pc:spChg>
        <pc:spChg chg="add mod">
          <ac:chgData name="Kristopher Huffman" userId="8a82a221-89c2-443a-9aef-0022e6694aee" providerId="ADAL" clId="{522B0164-7367-46FB-A3A0-CBF0D8750D42}" dt="2022-04-30T17:51:25.987" v="13829" actId="1037"/>
          <ac:spMkLst>
            <pc:docMk/>
            <pc:sldMk cId="4200744477" sldId="332"/>
            <ac:spMk id="18" creationId="{19E0A095-72CA-419F-BEA2-D8051BF4589A}"/>
          </ac:spMkLst>
        </pc:spChg>
        <pc:spChg chg="add mod">
          <ac:chgData name="Kristopher Huffman" userId="8a82a221-89c2-443a-9aef-0022e6694aee" providerId="ADAL" clId="{522B0164-7367-46FB-A3A0-CBF0D8750D42}" dt="2022-04-30T17:53:49.297" v="13840" actId="14100"/>
          <ac:spMkLst>
            <pc:docMk/>
            <pc:sldMk cId="4200744477" sldId="332"/>
            <ac:spMk id="19" creationId="{57B6C17D-B2B1-4511-A4E9-E171762B172D}"/>
          </ac:spMkLst>
        </pc:spChg>
        <pc:spChg chg="add mod">
          <ac:chgData name="Kristopher Huffman" userId="8a82a221-89c2-443a-9aef-0022e6694aee" providerId="ADAL" clId="{522B0164-7367-46FB-A3A0-CBF0D8750D42}" dt="2022-04-30T17:54:09.692" v="13843" actId="1036"/>
          <ac:spMkLst>
            <pc:docMk/>
            <pc:sldMk cId="4200744477" sldId="332"/>
            <ac:spMk id="20" creationId="{42773634-8DBD-4745-B81C-C1F5DE0481B7}"/>
          </ac:spMkLst>
        </pc:spChg>
        <pc:picChg chg="add mod">
          <ac:chgData name="Kristopher Huffman" userId="8a82a221-89c2-443a-9aef-0022e6694aee" providerId="ADAL" clId="{522B0164-7367-46FB-A3A0-CBF0D8750D42}" dt="2022-04-30T18:01:50.180" v="13899" actId="1038"/>
          <ac:picMkLst>
            <pc:docMk/>
            <pc:sldMk cId="4200744477" sldId="332"/>
            <ac:picMk id="4" creationId="{B84565BF-5E5C-40F5-8672-4A5AE8AFE44D}"/>
          </ac:picMkLst>
        </pc:picChg>
        <pc:picChg chg="add del mod">
          <ac:chgData name="Kristopher Huffman" userId="8a82a221-89c2-443a-9aef-0022e6694aee" providerId="ADAL" clId="{522B0164-7367-46FB-A3A0-CBF0D8750D42}" dt="2022-04-30T17:33:32.112" v="13383" actId="478"/>
          <ac:picMkLst>
            <pc:docMk/>
            <pc:sldMk cId="4200744477" sldId="332"/>
            <ac:picMk id="6" creationId="{46D137BE-556A-4A7C-88BF-1B2649F30C08}"/>
          </ac:picMkLst>
        </pc:picChg>
        <pc:picChg chg="add mod">
          <ac:chgData name="Kristopher Huffman" userId="8a82a221-89c2-443a-9aef-0022e6694aee" providerId="ADAL" clId="{522B0164-7367-46FB-A3A0-CBF0D8750D42}" dt="2022-04-30T18:01:50.180" v="13899" actId="1038"/>
          <ac:picMkLst>
            <pc:docMk/>
            <pc:sldMk cId="4200744477" sldId="332"/>
            <ac:picMk id="8" creationId="{1C1142C7-F280-429D-A5C9-B1D8541231D3}"/>
          </ac:picMkLst>
        </pc:picChg>
        <pc:picChg chg="add del mod">
          <ac:chgData name="Kristopher Huffman" userId="8a82a221-89c2-443a-9aef-0022e6694aee" providerId="ADAL" clId="{522B0164-7367-46FB-A3A0-CBF0D8750D42}" dt="2022-04-30T17:41:39.358" v="13627" actId="478"/>
          <ac:picMkLst>
            <pc:docMk/>
            <pc:sldMk cId="4200744477" sldId="332"/>
            <ac:picMk id="9" creationId="{490F8B1E-C1DD-4C78-8A54-353C49EE9C43}"/>
          </ac:picMkLst>
        </pc:picChg>
        <pc:picChg chg="add mod">
          <ac:chgData name="Kristopher Huffman" userId="8a82a221-89c2-443a-9aef-0022e6694aee" providerId="ADAL" clId="{522B0164-7367-46FB-A3A0-CBF0D8750D42}" dt="2022-04-30T17:50:58.967" v="13821" actId="1038"/>
          <ac:picMkLst>
            <pc:docMk/>
            <pc:sldMk cId="4200744477" sldId="332"/>
            <ac:picMk id="12" creationId="{48C99DEE-153D-4414-867A-0BC00490E97A}"/>
          </ac:picMkLst>
        </pc:picChg>
      </pc:sldChg>
      <pc:sldChg chg="addSp delSp modSp add mod delAnim modAnim modNotesTx">
        <pc:chgData name="Kristopher Huffman" userId="8a82a221-89c2-443a-9aef-0022e6694aee" providerId="ADAL" clId="{522B0164-7367-46FB-A3A0-CBF0D8750D42}" dt="2022-05-23T01:03:44.435" v="110595" actId="20577"/>
        <pc:sldMkLst>
          <pc:docMk/>
          <pc:sldMk cId="3930360946" sldId="333"/>
        </pc:sldMkLst>
        <pc:spChg chg="mod">
          <ac:chgData name="Kristopher Huffman" userId="8a82a221-89c2-443a-9aef-0022e6694aee" providerId="ADAL" clId="{522B0164-7367-46FB-A3A0-CBF0D8750D42}" dt="2022-04-30T19:09:50.157" v="15331" actId="20577"/>
          <ac:spMkLst>
            <pc:docMk/>
            <pc:sldMk cId="3930360946" sldId="333"/>
            <ac:spMk id="3" creationId="{33D0279E-D71C-4BC8-839B-E33464684E34}"/>
          </ac:spMkLst>
        </pc:spChg>
        <pc:spChg chg="add mod">
          <ac:chgData name="Kristopher Huffman" userId="8a82a221-89c2-443a-9aef-0022e6694aee" providerId="ADAL" clId="{522B0164-7367-46FB-A3A0-CBF0D8750D42}" dt="2022-04-30T18:55:52.359" v="15206" actId="1036"/>
          <ac:spMkLst>
            <pc:docMk/>
            <pc:sldMk cId="3930360946" sldId="333"/>
            <ac:spMk id="15" creationId="{F8B20591-9C96-44BE-9280-4EABB567661C}"/>
          </ac:spMkLst>
        </pc:spChg>
        <pc:spChg chg="del">
          <ac:chgData name="Kristopher Huffman" userId="8a82a221-89c2-443a-9aef-0022e6694aee" providerId="ADAL" clId="{522B0164-7367-46FB-A3A0-CBF0D8750D42}" dt="2022-04-30T17:55:23.222" v="13847" actId="478"/>
          <ac:spMkLst>
            <pc:docMk/>
            <pc:sldMk cId="3930360946" sldId="333"/>
            <ac:spMk id="16" creationId="{C6228696-4C8C-45A2-ABD1-CBCA3AB92C65}"/>
          </ac:spMkLst>
        </pc:spChg>
        <pc:spChg chg="del">
          <ac:chgData name="Kristopher Huffman" userId="8a82a221-89c2-443a-9aef-0022e6694aee" providerId="ADAL" clId="{522B0164-7367-46FB-A3A0-CBF0D8750D42}" dt="2022-04-30T17:55:25.571" v="13850" actId="478"/>
          <ac:spMkLst>
            <pc:docMk/>
            <pc:sldMk cId="3930360946" sldId="333"/>
            <ac:spMk id="17" creationId="{56B19B95-0BDA-4728-ABD8-ADF061B15C11}"/>
          </ac:spMkLst>
        </pc:spChg>
        <pc:spChg chg="del">
          <ac:chgData name="Kristopher Huffman" userId="8a82a221-89c2-443a-9aef-0022e6694aee" providerId="ADAL" clId="{522B0164-7367-46FB-A3A0-CBF0D8750D42}" dt="2022-04-30T17:55:27.798" v="13852" actId="478"/>
          <ac:spMkLst>
            <pc:docMk/>
            <pc:sldMk cId="3930360946" sldId="333"/>
            <ac:spMk id="18" creationId="{19E0A095-72CA-419F-BEA2-D8051BF4589A}"/>
          </ac:spMkLst>
        </pc:spChg>
        <pc:spChg chg="del">
          <ac:chgData name="Kristopher Huffman" userId="8a82a221-89c2-443a-9aef-0022e6694aee" providerId="ADAL" clId="{522B0164-7367-46FB-A3A0-CBF0D8750D42}" dt="2022-04-30T17:55:24.038" v="13848" actId="478"/>
          <ac:spMkLst>
            <pc:docMk/>
            <pc:sldMk cId="3930360946" sldId="333"/>
            <ac:spMk id="19" creationId="{57B6C17D-B2B1-4511-A4E9-E171762B172D}"/>
          </ac:spMkLst>
        </pc:spChg>
        <pc:spChg chg="del">
          <ac:chgData name="Kristopher Huffman" userId="8a82a221-89c2-443a-9aef-0022e6694aee" providerId="ADAL" clId="{522B0164-7367-46FB-A3A0-CBF0D8750D42}" dt="2022-04-30T17:55:26.357" v="13851" actId="478"/>
          <ac:spMkLst>
            <pc:docMk/>
            <pc:sldMk cId="3930360946" sldId="333"/>
            <ac:spMk id="20" creationId="{42773634-8DBD-4745-B81C-C1F5DE0481B7}"/>
          </ac:spMkLst>
        </pc:spChg>
        <pc:spChg chg="add mod">
          <ac:chgData name="Kristopher Huffman" userId="8a82a221-89c2-443a-9aef-0022e6694aee" providerId="ADAL" clId="{522B0164-7367-46FB-A3A0-CBF0D8750D42}" dt="2022-04-30T18:55:52.359" v="15206" actId="1036"/>
          <ac:spMkLst>
            <pc:docMk/>
            <pc:sldMk cId="3930360946" sldId="333"/>
            <ac:spMk id="21" creationId="{8406B496-0F6D-4033-BA02-D8E01132C919}"/>
          </ac:spMkLst>
        </pc:spChg>
        <pc:spChg chg="add del mod">
          <ac:chgData name="Kristopher Huffman" userId="8a82a221-89c2-443a-9aef-0022e6694aee" providerId="ADAL" clId="{522B0164-7367-46FB-A3A0-CBF0D8750D42}" dt="2022-04-30T18:12:03.355" v="14275" actId="478"/>
          <ac:spMkLst>
            <pc:docMk/>
            <pc:sldMk cId="3930360946" sldId="333"/>
            <ac:spMk id="23" creationId="{1C7A05B3-2562-48D4-8DEB-F942B71DC8F2}"/>
          </ac:spMkLst>
        </pc:spChg>
        <pc:spChg chg="add mod">
          <ac:chgData name="Kristopher Huffman" userId="8a82a221-89c2-443a-9aef-0022e6694aee" providerId="ADAL" clId="{522B0164-7367-46FB-A3A0-CBF0D8750D42}" dt="2022-05-22T05:13:55.836" v="108100" actId="20577"/>
          <ac:spMkLst>
            <pc:docMk/>
            <pc:sldMk cId="3930360946" sldId="333"/>
            <ac:spMk id="25" creationId="{8CF973B5-D247-4387-89F1-37CA156376F2}"/>
          </ac:spMkLst>
        </pc:spChg>
        <pc:spChg chg="add del">
          <ac:chgData name="Kristopher Huffman" userId="8a82a221-89c2-443a-9aef-0022e6694aee" providerId="ADAL" clId="{522B0164-7367-46FB-A3A0-CBF0D8750D42}" dt="2022-04-30T18:37:05.209" v="14806" actId="478"/>
          <ac:spMkLst>
            <pc:docMk/>
            <pc:sldMk cId="3930360946" sldId="333"/>
            <ac:spMk id="36" creationId="{EC87A655-A33F-4C50-8A86-AFFCB707EDEC}"/>
          </ac:spMkLst>
        </pc:spChg>
        <pc:spChg chg="add del mod">
          <ac:chgData name="Kristopher Huffman" userId="8a82a221-89c2-443a-9aef-0022e6694aee" providerId="ADAL" clId="{522B0164-7367-46FB-A3A0-CBF0D8750D42}" dt="2022-04-30T18:37:04.256" v="14805" actId="478"/>
          <ac:spMkLst>
            <pc:docMk/>
            <pc:sldMk cId="3930360946" sldId="333"/>
            <ac:spMk id="37" creationId="{5E606FD8-B716-48C0-ACFA-639040FBB31F}"/>
          </ac:spMkLst>
        </pc:spChg>
        <pc:spChg chg="add del mod">
          <ac:chgData name="Kristopher Huffman" userId="8a82a221-89c2-443a-9aef-0022e6694aee" providerId="ADAL" clId="{522B0164-7367-46FB-A3A0-CBF0D8750D42}" dt="2022-04-30T18:39:13.727" v="14833" actId="478"/>
          <ac:spMkLst>
            <pc:docMk/>
            <pc:sldMk cId="3930360946" sldId="333"/>
            <ac:spMk id="45" creationId="{E6486A20-4F40-4833-9DF7-CB3617260A70}"/>
          </ac:spMkLst>
        </pc:spChg>
        <pc:spChg chg="add del mod">
          <ac:chgData name="Kristopher Huffman" userId="8a82a221-89c2-443a-9aef-0022e6694aee" providerId="ADAL" clId="{522B0164-7367-46FB-A3A0-CBF0D8750D42}" dt="2022-04-30T18:39:11.655" v="14831" actId="478"/>
          <ac:spMkLst>
            <pc:docMk/>
            <pc:sldMk cId="3930360946" sldId="333"/>
            <ac:spMk id="46" creationId="{BE2DE787-9C94-4298-B2E1-4F2E692C0F93}"/>
          </ac:spMkLst>
        </pc:spChg>
        <pc:spChg chg="add del mod">
          <ac:chgData name="Kristopher Huffman" userId="8a82a221-89c2-443a-9aef-0022e6694aee" providerId="ADAL" clId="{522B0164-7367-46FB-A3A0-CBF0D8750D42}" dt="2022-04-30T18:39:13.050" v="14832" actId="478"/>
          <ac:spMkLst>
            <pc:docMk/>
            <pc:sldMk cId="3930360946" sldId="333"/>
            <ac:spMk id="47" creationId="{794A4167-4CDB-490D-90C8-06E55399D58F}"/>
          </ac:spMkLst>
        </pc:spChg>
        <pc:spChg chg="add mod">
          <ac:chgData name="Kristopher Huffman" userId="8a82a221-89c2-443a-9aef-0022e6694aee" providerId="ADAL" clId="{522B0164-7367-46FB-A3A0-CBF0D8750D42}" dt="2022-04-30T18:55:52.359" v="15206" actId="1036"/>
          <ac:spMkLst>
            <pc:docMk/>
            <pc:sldMk cId="3930360946" sldId="333"/>
            <ac:spMk id="69" creationId="{D41C983A-7757-4D3E-9658-F6D1C7287B60}"/>
          </ac:spMkLst>
        </pc:spChg>
        <pc:picChg chg="del">
          <ac:chgData name="Kristopher Huffman" userId="8a82a221-89c2-443a-9aef-0022e6694aee" providerId="ADAL" clId="{522B0164-7367-46FB-A3A0-CBF0D8750D42}" dt="2022-04-30T17:55:22.348" v="13846" actId="478"/>
          <ac:picMkLst>
            <pc:docMk/>
            <pc:sldMk cId="3930360946" sldId="333"/>
            <ac:picMk id="4" creationId="{B84565BF-5E5C-40F5-8672-4A5AE8AFE44D}"/>
          </ac:picMkLst>
        </pc:picChg>
        <pc:picChg chg="add del mod">
          <ac:chgData name="Kristopher Huffman" userId="8a82a221-89c2-443a-9aef-0022e6694aee" providerId="ADAL" clId="{522B0164-7367-46FB-A3A0-CBF0D8750D42}" dt="2022-04-30T17:58:01.188" v="13861" actId="478"/>
          <ac:picMkLst>
            <pc:docMk/>
            <pc:sldMk cId="3930360946" sldId="333"/>
            <ac:picMk id="5" creationId="{0096D155-B15D-4019-9FEB-4822D1E13712}"/>
          </ac:picMkLst>
        </pc:picChg>
        <pc:picChg chg="add mod">
          <ac:chgData name="Kristopher Huffman" userId="8a82a221-89c2-443a-9aef-0022e6694aee" providerId="ADAL" clId="{522B0164-7367-46FB-A3A0-CBF0D8750D42}" dt="2022-04-30T18:55:52.359" v="15206" actId="1036"/>
          <ac:picMkLst>
            <pc:docMk/>
            <pc:sldMk cId="3930360946" sldId="333"/>
            <ac:picMk id="7" creationId="{1EAF3EB6-BD53-45FB-B21C-FD5C0B5D5C08}"/>
          </ac:picMkLst>
        </pc:picChg>
        <pc:picChg chg="del">
          <ac:chgData name="Kristopher Huffman" userId="8a82a221-89c2-443a-9aef-0022e6694aee" providerId="ADAL" clId="{522B0164-7367-46FB-A3A0-CBF0D8750D42}" dt="2022-04-30T17:55:24.839" v="13849" actId="478"/>
          <ac:picMkLst>
            <pc:docMk/>
            <pc:sldMk cId="3930360946" sldId="333"/>
            <ac:picMk id="8" creationId="{1C1142C7-F280-429D-A5C9-B1D8541231D3}"/>
          </ac:picMkLst>
        </pc:picChg>
        <pc:picChg chg="del">
          <ac:chgData name="Kristopher Huffman" userId="8a82a221-89c2-443a-9aef-0022e6694aee" providerId="ADAL" clId="{522B0164-7367-46FB-A3A0-CBF0D8750D42}" dt="2022-04-30T17:55:21.806" v="13845" actId="478"/>
          <ac:picMkLst>
            <pc:docMk/>
            <pc:sldMk cId="3930360946" sldId="333"/>
            <ac:picMk id="12" creationId="{48C99DEE-153D-4414-867A-0BC00490E97A}"/>
          </ac:picMkLst>
        </pc:picChg>
        <pc:cxnChg chg="add mod">
          <ac:chgData name="Kristopher Huffman" userId="8a82a221-89c2-443a-9aef-0022e6694aee" providerId="ADAL" clId="{522B0164-7367-46FB-A3A0-CBF0D8750D42}" dt="2022-04-30T18:56:09.503" v="15207" actId="14100"/>
          <ac:cxnSpMkLst>
            <pc:docMk/>
            <pc:sldMk cId="3930360946" sldId="333"/>
            <ac:cxnSpMk id="22" creationId="{C10424AD-32C9-4785-8C02-27FB382D92FC}"/>
          </ac:cxnSpMkLst>
        </pc:cxnChg>
        <pc:cxnChg chg="add mod">
          <ac:chgData name="Kristopher Huffman" userId="8a82a221-89c2-443a-9aef-0022e6694aee" providerId="ADAL" clId="{522B0164-7367-46FB-A3A0-CBF0D8750D42}" dt="2022-05-18T18:17:25.218" v="69828" actId="1076"/>
          <ac:cxnSpMkLst>
            <pc:docMk/>
            <pc:sldMk cId="3930360946" sldId="333"/>
            <ac:cxnSpMk id="24" creationId="{A2209132-DBE1-4585-97B9-DCF74F2405A5}"/>
          </ac:cxnSpMkLst>
        </pc:cxnChg>
        <pc:cxnChg chg="add del mod">
          <ac:chgData name="Kristopher Huffman" userId="8a82a221-89c2-443a-9aef-0022e6694aee" providerId="ADAL" clId="{522B0164-7367-46FB-A3A0-CBF0D8750D42}" dt="2022-04-30T18:42:39.104" v="14862" actId="478"/>
          <ac:cxnSpMkLst>
            <pc:docMk/>
            <pc:sldMk cId="3930360946" sldId="333"/>
            <ac:cxnSpMk id="28" creationId="{7C0D449A-0CE0-4E1F-BA32-39FFF6EFDD31}"/>
          </ac:cxnSpMkLst>
        </pc:cxnChg>
      </pc:sldChg>
      <pc:sldChg chg="modSp add del mod modAnim modNotesTx">
        <pc:chgData name="Kristopher Huffman" userId="8a82a221-89c2-443a-9aef-0022e6694aee" providerId="ADAL" clId="{522B0164-7367-46FB-A3A0-CBF0D8750D42}" dt="2022-05-19T19:21:10.283" v="83538" actId="2696"/>
        <pc:sldMkLst>
          <pc:docMk/>
          <pc:sldMk cId="550049923" sldId="334"/>
        </pc:sldMkLst>
        <pc:spChg chg="mod">
          <ac:chgData name="Kristopher Huffman" userId="8a82a221-89c2-443a-9aef-0022e6694aee" providerId="ADAL" clId="{522B0164-7367-46FB-A3A0-CBF0D8750D42}" dt="2022-04-30T18:02:20.969" v="13980" actId="1038"/>
          <ac:spMkLst>
            <pc:docMk/>
            <pc:sldMk cId="550049923" sldId="334"/>
            <ac:spMk id="16" creationId="{C6228696-4C8C-45A2-ABD1-CBCA3AB92C65}"/>
          </ac:spMkLst>
        </pc:spChg>
        <pc:spChg chg="mod">
          <ac:chgData name="Kristopher Huffman" userId="8a82a221-89c2-443a-9aef-0022e6694aee" providerId="ADAL" clId="{522B0164-7367-46FB-A3A0-CBF0D8750D42}" dt="2022-04-30T18:02:20.969" v="13980" actId="1038"/>
          <ac:spMkLst>
            <pc:docMk/>
            <pc:sldMk cId="550049923" sldId="334"/>
            <ac:spMk id="17" creationId="{56B19B95-0BDA-4728-ABD8-ADF061B15C11}"/>
          </ac:spMkLst>
        </pc:spChg>
        <pc:spChg chg="mod">
          <ac:chgData name="Kristopher Huffman" userId="8a82a221-89c2-443a-9aef-0022e6694aee" providerId="ADAL" clId="{522B0164-7367-46FB-A3A0-CBF0D8750D42}" dt="2022-04-30T19:18:04.837" v="15334" actId="1037"/>
          <ac:spMkLst>
            <pc:docMk/>
            <pc:sldMk cId="550049923" sldId="334"/>
            <ac:spMk id="18" creationId="{19E0A095-72CA-419F-BEA2-D8051BF4589A}"/>
          </ac:spMkLst>
        </pc:spChg>
        <pc:spChg chg="mod">
          <ac:chgData name="Kristopher Huffman" userId="8a82a221-89c2-443a-9aef-0022e6694aee" providerId="ADAL" clId="{522B0164-7367-46FB-A3A0-CBF0D8750D42}" dt="2022-05-18T17:35:26.903" v="67591" actId="208"/>
          <ac:spMkLst>
            <pc:docMk/>
            <pc:sldMk cId="550049923" sldId="334"/>
            <ac:spMk id="19" creationId="{57B6C17D-B2B1-4511-A4E9-E171762B172D}"/>
          </ac:spMkLst>
        </pc:spChg>
        <pc:spChg chg="mod">
          <ac:chgData name="Kristopher Huffman" userId="8a82a221-89c2-443a-9aef-0022e6694aee" providerId="ADAL" clId="{522B0164-7367-46FB-A3A0-CBF0D8750D42}" dt="2022-05-18T17:35:26.903" v="67591" actId="208"/>
          <ac:spMkLst>
            <pc:docMk/>
            <pc:sldMk cId="550049923" sldId="334"/>
            <ac:spMk id="20" creationId="{42773634-8DBD-4745-B81C-C1F5DE0481B7}"/>
          </ac:spMkLst>
        </pc:spChg>
        <pc:picChg chg="mod">
          <ac:chgData name="Kristopher Huffman" userId="8a82a221-89c2-443a-9aef-0022e6694aee" providerId="ADAL" clId="{522B0164-7367-46FB-A3A0-CBF0D8750D42}" dt="2022-04-30T18:02:20.969" v="13980" actId="1038"/>
          <ac:picMkLst>
            <pc:docMk/>
            <pc:sldMk cId="550049923" sldId="334"/>
            <ac:picMk id="4" creationId="{B84565BF-5E5C-40F5-8672-4A5AE8AFE44D}"/>
          </ac:picMkLst>
        </pc:picChg>
        <pc:picChg chg="mod">
          <ac:chgData name="Kristopher Huffman" userId="8a82a221-89c2-443a-9aef-0022e6694aee" providerId="ADAL" clId="{522B0164-7367-46FB-A3A0-CBF0D8750D42}" dt="2022-04-30T18:02:20.969" v="13980" actId="1038"/>
          <ac:picMkLst>
            <pc:docMk/>
            <pc:sldMk cId="550049923" sldId="334"/>
            <ac:picMk id="8" creationId="{1C1142C7-F280-429D-A5C9-B1D8541231D3}"/>
          </ac:picMkLst>
        </pc:picChg>
        <pc:picChg chg="mod">
          <ac:chgData name="Kristopher Huffman" userId="8a82a221-89c2-443a-9aef-0022e6694aee" providerId="ADAL" clId="{522B0164-7367-46FB-A3A0-CBF0D8750D42}" dt="2022-04-30T19:18:04.837" v="15334" actId="1037"/>
          <ac:picMkLst>
            <pc:docMk/>
            <pc:sldMk cId="550049923" sldId="334"/>
            <ac:picMk id="12" creationId="{48C99DEE-153D-4414-867A-0BC00490E97A}"/>
          </ac:picMkLst>
        </pc:picChg>
      </pc:sldChg>
      <pc:sldChg chg="modSp new del mod">
        <pc:chgData name="Kristopher Huffman" userId="8a82a221-89c2-443a-9aef-0022e6694aee" providerId="ADAL" clId="{522B0164-7367-46FB-A3A0-CBF0D8750D42}" dt="2022-05-01T03:08:11.304" v="16314" actId="47"/>
        <pc:sldMkLst>
          <pc:docMk/>
          <pc:sldMk cId="1488722731" sldId="335"/>
        </pc:sldMkLst>
        <pc:spChg chg="mod">
          <ac:chgData name="Kristopher Huffman" userId="8a82a221-89c2-443a-9aef-0022e6694aee" providerId="ADAL" clId="{522B0164-7367-46FB-A3A0-CBF0D8750D42}" dt="2022-04-30T18:11:56.328" v="14274" actId="14100"/>
          <ac:spMkLst>
            <pc:docMk/>
            <pc:sldMk cId="1488722731" sldId="335"/>
            <ac:spMk id="2" creationId="{8B09E820-45BC-46D7-BDDA-B1F47B712331}"/>
          </ac:spMkLst>
        </pc:spChg>
      </pc:sldChg>
      <pc:sldChg chg="addSp modSp add del mod ord modAnim">
        <pc:chgData name="Kristopher Huffman" userId="8a82a221-89c2-443a-9aef-0022e6694aee" providerId="ADAL" clId="{522B0164-7367-46FB-A3A0-CBF0D8750D42}" dt="2022-05-01T03:14:45.415" v="16444" actId="2696"/>
        <pc:sldMkLst>
          <pc:docMk/>
          <pc:sldMk cId="739177256" sldId="336"/>
        </pc:sldMkLst>
        <pc:spChg chg="add mod">
          <ac:chgData name="Kristopher Huffman" userId="8a82a221-89c2-443a-9aef-0022e6694aee" providerId="ADAL" clId="{522B0164-7367-46FB-A3A0-CBF0D8750D42}" dt="2022-05-01T02:56:52.982" v="16221" actId="692"/>
          <ac:spMkLst>
            <pc:docMk/>
            <pc:sldMk cId="739177256" sldId="336"/>
            <ac:spMk id="2" creationId="{BBDAF45A-93CB-49D9-A172-464B85A927E5}"/>
          </ac:spMkLst>
        </pc:spChg>
        <pc:spChg chg="mod">
          <ac:chgData name="Kristopher Huffman" userId="8a82a221-89c2-443a-9aef-0022e6694aee" providerId="ADAL" clId="{522B0164-7367-46FB-A3A0-CBF0D8750D42}" dt="2022-05-01T02:45:54.609" v="16179" actId="14100"/>
          <ac:spMkLst>
            <pc:docMk/>
            <pc:sldMk cId="739177256" sldId="336"/>
            <ac:spMk id="62" creationId="{F9B89A42-C237-46CC-921B-147D8F96E5DB}"/>
          </ac:spMkLst>
        </pc:spChg>
        <pc:spChg chg="add mod">
          <ac:chgData name="Kristopher Huffman" userId="8a82a221-89c2-443a-9aef-0022e6694aee" providerId="ADAL" clId="{522B0164-7367-46FB-A3A0-CBF0D8750D42}" dt="2022-05-01T02:42:39.851" v="15971" actId="1035"/>
          <ac:spMkLst>
            <pc:docMk/>
            <pc:sldMk cId="739177256" sldId="336"/>
            <ac:spMk id="72" creationId="{F204C629-6B4B-4C4B-9E09-1F656CBFC292}"/>
          </ac:spMkLst>
        </pc:spChg>
        <pc:spChg chg="add mod">
          <ac:chgData name="Kristopher Huffman" userId="8a82a221-89c2-443a-9aef-0022e6694aee" providerId="ADAL" clId="{522B0164-7367-46FB-A3A0-CBF0D8750D42}" dt="2022-05-01T02:47:43.403" v="16188" actId="1038"/>
          <ac:spMkLst>
            <pc:docMk/>
            <pc:sldMk cId="739177256" sldId="336"/>
            <ac:spMk id="76" creationId="{96A8EE58-556E-4CCA-8D31-7D694FC68B78}"/>
          </ac:spMkLst>
        </pc:spChg>
        <pc:spChg chg="add mod">
          <ac:chgData name="Kristopher Huffman" userId="8a82a221-89c2-443a-9aef-0022e6694aee" providerId="ADAL" clId="{522B0164-7367-46FB-A3A0-CBF0D8750D42}" dt="2022-05-01T02:44:00.353" v="16059" actId="1037"/>
          <ac:spMkLst>
            <pc:docMk/>
            <pc:sldMk cId="739177256" sldId="336"/>
            <ac:spMk id="77" creationId="{A72C9D8C-406A-4BB0-97B7-852AF99B0D9A}"/>
          </ac:spMkLst>
        </pc:spChg>
        <pc:spChg chg="add mod">
          <ac:chgData name="Kristopher Huffman" userId="8a82a221-89c2-443a-9aef-0022e6694aee" providerId="ADAL" clId="{522B0164-7367-46FB-A3A0-CBF0D8750D42}" dt="2022-05-01T02:44:14.788" v="16061" actId="1076"/>
          <ac:spMkLst>
            <pc:docMk/>
            <pc:sldMk cId="739177256" sldId="336"/>
            <ac:spMk id="78" creationId="{1599995F-BA47-44D4-97AE-E6123027A7AF}"/>
          </ac:spMkLst>
        </pc:spChg>
        <pc:spChg chg="add mod">
          <ac:chgData name="Kristopher Huffman" userId="8a82a221-89c2-443a-9aef-0022e6694aee" providerId="ADAL" clId="{522B0164-7367-46FB-A3A0-CBF0D8750D42}" dt="2022-05-01T02:44:40.836" v="16133" actId="1038"/>
          <ac:spMkLst>
            <pc:docMk/>
            <pc:sldMk cId="739177256" sldId="336"/>
            <ac:spMk id="79" creationId="{A3521F0A-70D4-4FA7-9C52-10868DA0C846}"/>
          </ac:spMkLst>
        </pc:spChg>
        <pc:spChg chg="add mod">
          <ac:chgData name="Kristopher Huffman" userId="8a82a221-89c2-443a-9aef-0022e6694aee" providerId="ADAL" clId="{522B0164-7367-46FB-A3A0-CBF0D8750D42}" dt="2022-05-01T02:45:17.804" v="16178" actId="1037"/>
          <ac:spMkLst>
            <pc:docMk/>
            <pc:sldMk cId="739177256" sldId="336"/>
            <ac:spMk id="80" creationId="{79E86E39-0C51-4355-A28F-E01DEE51FD91}"/>
          </ac:spMkLst>
        </pc:spChg>
      </pc:sldChg>
      <pc:sldChg chg="addSp delSp modSp add mod modAnim modNotesTx">
        <pc:chgData name="Kristopher Huffman" userId="8a82a221-89c2-443a-9aef-0022e6694aee" providerId="ADAL" clId="{522B0164-7367-46FB-A3A0-CBF0D8750D42}" dt="2022-05-23T01:04:17.848" v="110603" actId="20577"/>
        <pc:sldMkLst>
          <pc:docMk/>
          <pc:sldMk cId="62405296" sldId="337"/>
        </pc:sldMkLst>
        <pc:spChg chg="mod">
          <ac:chgData name="Kristopher Huffman" userId="8a82a221-89c2-443a-9aef-0022e6694aee" providerId="ADAL" clId="{522B0164-7367-46FB-A3A0-CBF0D8750D42}" dt="2022-05-18T20:24:22.702" v="71144" actId="1036"/>
          <ac:spMkLst>
            <pc:docMk/>
            <pc:sldMk cId="62405296" sldId="337"/>
            <ac:spMk id="2" creationId="{BBDAF45A-93CB-49D9-A172-464B85A927E5}"/>
          </ac:spMkLst>
        </pc:spChg>
        <pc:spChg chg="mod">
          <ac:chgData name="Kristopher Huffman" userId="8a82a221-89c2-443a-9aef-0022e6694aee" providerId="ADAL" clId="{522B0164-7367-46FB-A3A0-CBF0D8750D42}" dt="2022-05-01T03:15:30.225" v="16457" actId="20577"/>
          <ac:spMkLst>
            <pc:docMk/>
            <pc:sldMk cId="62405296" sldId="337"/>
            <ac:spMk id="3" creationId="{8BD7E5C0-C03A-4A4A-A90A-C32EEDD42048}"/>
          </ac:spMkLst>
        </pc:spChg>
        <pc:spChg chg="mod">
          <ac:chgData name="Kristopher Huffman" userId="8a82a221-89c2-443a-9aef-0022e6694aee" providerId="ADAL" clId="{522B0164-7367-46FB-A3A0-CBF0D8750D42}" dt="2022-05-22T02:30:35.242" v="107412" actId="1038"/>
          <ac:spMkLst>
            <pc:docMk/>
            <pc:sldMk cId="62405296" sldId="337"/>
            <ac:spMk id="33" creationId="{7789F2F1-00A5-4010-BADE-4D987D5823D7}"/>
          </ac:spMkLst>
        </pc:spChg>
        <pc:spChg chg="mod">
          <ac:chgData name="Kristopher Huffman" userId="8a82a221-89c2-443a-9aef-0022e6694aee" providerId="ADAL" clId="{522B0164-7367-46FB-A3A0-CBF0D8750D42}" dt="2022-05-22T02:30:43.491" v="107413" actId="1038"/>
          <ac:spMkLst>
            <pc:docMk/>
            <pc:sldMk cId="62405296" sldId="337"/>
            <ac:spMk id="36" creationId="{C3C42395-D57D-47E0-978E-36CEC293E9B1}"/>
          </ac:spMkLst>
        </pc:spChg>
        <pc:spChg chg="del">
          <ac:chgData name="Kristopher Huffman" userId="8a82a221-89c2-443a-9aef-0022e6694aee" providerId="ADAL" clId="{522B0164-7367-46FB-A3A0-CBF0D8750D42}" dt="2022-05-01T03:05:11.926" v="16277" actId="478"/>
          <ac:spMkLst>
            <pc:docMk/>
            <pc:sldMk cId="62405296" sldId="337"/>
            <ac:spMk id="42" creationId="{523A64DC-6FF1-4D87-B266-2FDBCD356E5F}"/>
          </ac:spMkLst>
        </pc:spChg>
        <pc:spChg chg="mod ord">
          <ac:chgData name="Kristopher Huffman" userId="8a82a221-89c2-443a-9aef-0022e6694aee" providerId="ADAL" clId="{522B0164-7367-46FB-A3A0-CBF0D8750D42}" dt="2022-05-18T19:58:00.296" v="70400" actId="20577"/>
          <ac:spMkLst>
            <pc:docMk/>
            <pc:sldMk cId="62405296" sldId="337"/>
            <ac:spMk id="49" creationId="{8B98B816-C754-40FF-B6AE-E6CDED91ADB7}"/>
          </ac:spMkLst>
        </pc:spChg>
        <pc:spChg chg="add del mod">
          <ac:chgData name="Kristopher Huffman" userId="8a82a221-89c2-443a-9aef-0022e6694aee" providerId="ADAL" clId="{522B0164-7367-46FB-A3A0-CBF0D8750D42}" dt="2022-05-18T19:56:22.515" v="70301" actId="478"/>
          <ac:spMkLst>
            <pc:docMk/>
            <pc:sldMk cId="62405296" sldId="337"/>
            <ac:spMk id="57" creationId="{9A1F7DD3-8B4F-8AD9-A8DA-60B582FED77C}"/>
          </ac:spMkLst>
        </pc:spChg>
        <pc:spChg chg="add mod">
          <ac:chgData name="Kristopher Huffman" userId="8a82a221-89c2-443a-9aef-0022e6694aee" providerId="ADAL" clId="{522B0164-7367-46FB-A3A0-CBF0D8750D42}" dt="2022-05-18T20:29:55.864" v="71162" actId="1038"/>
          <ac:spMkLst>
            <pc:docMk/>
            <pc:sldMk cId="62405296" sldId="337"/>
            <ac:spMk id="60" creationId="{46442F67-74C1-B685-E994-8935DAAA385A}"/>
          </ac:spMkLst>
        </pc:spChg>
        <pc:spChg chg="mod">
          <ac:chgData name="Kristopher Huffman" userId="8a82a221-89c2-443a-9aef-0022e6694aee" providerId="ADAL" clId="{522B0164-7367-46FB-A3A0-CBF0D8750D42}" dt="2022-05-22T02:30:17.213" v="107410" actId="1037"/>
          <ac:spMkLst>
            <pc:docMk/>
            <pc:sldMk cId="62405296" sldId="337"/>
            <ac:spMk id="65" creationId="{94D9089E-E2B9-4DDA-8556-8E5EE97F8D2B}"/>
          </ac:spMkLst>
        </pc:spChg>
        <pc:grpChg chg="del">
          <ac:chgData name="Kristopher Huffman" userId="8a82a221-89c2-443a-9aef-0022e6694aee" providerId="ADAL" clId="{522B0164-7367-46FB-A3A0-CBF0D8750D42}" dt="2022-05-01T03:05:26.120" v="16279" actId="478"/>
          <ac:grpSpMkLst>
            <pc:docMk/>
            <pc:sldMk cId="62405296" sldId="337"/>
            <ac:grpSpMk id="7" creationId="{8332F3A8-7A6D-471B-B5C6-FF43B219D8A9}"/>
          </ac:grpSpMkLst>
        </pc:grpChg>
        <pc:grpChg chg="del">
          <ac:chgData name="Kristopher Huffman" userId="8a82a221-89c2-443a-9aef-0022e6694aee" providerId="ADAL" clId="{522B0164-7367-46FB-A3A0-CBF0D8750D42}" dt="2022-05-01T03:05:15.533" v="16278" actId="478"/>
          <ac:grpSpMkLst>
            <pc:docMk/>
            <pc:sldMk cId="62405296" sldId="337"/>
            <ac:grpSpMk id="8" creationId="{FF57E9D0-5B28-4AA6-857B-F4772FAED244}"/>
          </ac:grpSpMkLst>
        </pc:grpChg>
        <pc:grpChg chg="del">
          <ac:chgData name="Kristopher Huffman" userId="8a82a221-89c2-443a-9aef-0022e6694aee" providerId="ADAL" clId="{522B0164-7367-46FB-A3A0-CBF0D8750D42}" dt="2022-05-01T03:05:39.439" v="16280" actId="478"/>
          <ac:grpSpMkLst>
            <pc:docMk/>
            <pc:sldMk cId="62405296" sldId="337"/>
            <ac:grpSpMk id="9" creationId="{5734968D-27D9-47F1-A2FC-D991439ADBB1}"/>
          </ac:grpSpMkLst>
        </pc:grpChg>
        <pc:picChg chg="mod">
          <ac:chgData name="Kristopher Huffman" userId="8a82a221-89c2-443a-9aef-0022e6694aee" providerId="ADAL" clId="{522B0164-7367-46FB-A3A0-CBF0D8750D42}" dt="2022-05-18T20:24:05.562" v="71116" actId="1076"/>
          <ac:picMkLst>
            <pc:docMk/>
            <pc:sldMk cId="62405296" sldId="337"/>
            <ac:picMk id="4" creationId="{EF7AEC62-FAB1-49B1-8E3D-3DBAF3E70DB1}"/>
          </ac:picMkLst>
        </pc:picChg>
      </pc:sldChg>
      <pc:sldChg chg="add del">
        <pc:chgData name="Kristopher Huffman" userId="8a82a221-89c2-443a-9aef-0022e6694aee" providerId="ADAL" clId="{522B0164-7367-46FB-A3A0-CBF0D8750D42}" dt="2022-05-01T03:01:13.618" v="16234" actId="47"/>
        <pc:sldMkLst>
          <pc:docMk/>
          <pc:sldMk cId="3055629897" sldId="337"/>
        </pc:sldMkLst>
      </pc:sldChg>
      <pc:sldChg chg="addSp delSp modSp add mod modAnim modNotesTx">
        <pc:chgData name="Kristopher Huffman" userId="8a82a221-89c2-443a-9aef-0022e6694aee" providerId="ADAL" clId="{522B0164-7367-46FB-A3A0-CBF0D8750D42}" dt="2022-05-23T01:04:36.889" v="110614" actId="20577"/>
        <pc:sldMkLst>
          <pc:docMk/>
          <pc:sldMk cId="3871420292" sldId="338"/>
        </pc:sldMkLst>
        <pc:spChg chg="del">
          <ac:chgData name="Kristopher Huffman" userId="8a82a221-89c2-443a-9aef-0022e6694aee" providerId="ADAL" clId="{522B0164-7367-46FB-A3A0-CBF0D8750D42}" dt="2022-05-01T03:04:03.255" v="16264" actId="478"/>
          <ac:spMkLst>
            <pc:docMk/>
            <pc:sldMk cId="3871420292" sldId="338"/>
            <ac:spMk id="2" creationId="{BBDAF45A-93CB-49D9-A172-464B85A927E5}"/>
          </ac:spMkLst>
        </pc:spChg>
        <pc:spChg chg="mod">
          <ac:chgData name="Kristopher Huffman" userId="8a82a221-89c2-443a-9aef-0022e6694aee" providerId="ADAL" clId="{522B0164-7367-46FB-A3A0-CBF0D8750D42}" dt="2022-05-01T03:15:37.372" v="16469" actId="20577"/>
          <ac:spMkLst>
            <pc:docMk/>
            <pc:sldMk cId="3871420292" sldId="338"/>
            <ac:spMk id="3" creationId="{8BD7E5C0-C03A-4A4A-A90A-C32EEDD42048}"/>
          </ac:spMkLst>
        </pc:spChg>
        <pc:spChg chg="del">
          <ac:chgData name="Kristopher Huffman" userId="8a82a221-89c2-443a-9aef-0022e6694aee" providerId="ADAL" clId="{522B0164-7367-46FB-A3A0-CBF0D8750D42}" dt="2022-05-01T03:03:02.919" v="16241" actId="478"/>
          <ac:spMkLst>
            <pc:docMk/>
            <pc:sldMk cId="3871420292" sldId="338"/>
            <ac:spMk id="26" creationId="{0FD42FAD-6246-424C-9DAF-E69BB8F3CC41}"/>
          </ac:spMkLst>
        </pc:spChg>
        <pc:spChg chg="del">
          <ac:chgData name="Kristopher Huffman" userId="8a82a221-89c2-443a-9aef-0022e6694aee" providerId="ADAL" clId="{522B0164-7367-46FB-A3A0-CBF0D8750D42}" dt="2022-05-01T03:03:05.567" v="16243" actId="478"/>
          <ac:spMkLst>
            <pc:docMk/>
            <pc:sldMk cId="3871420292" sldId="338"/>
            <ac:spMk id="27" creationId="{8D433CFC-0428-475E-B2D6-2200C07BC0B8}"/>
          </ac:spMkLst>
        </pc:spChg>
        <pc:spChg chg="del">
          <ac:chgData name="Kristopher Huffman" userId="8a82a221-89c2-443a-9aef-0022e6694aee" providerId="ADAL" clId="{522B0164-7367-46FB-A3A0-CBF0D8750D42}" dt="2022-05-01T03:03:04.249" v="16242" actId="478"/>
          <ac:spMkLst>
            <pc:docMk/>
            <pc:sldMk cId="3871420292" sldId="338"/>
            <ac:spMk id="28" creationId="{A5FFCE73-FB40-4BA8-B8FF-F028A9C53CE7}"/>
          </ac:spMkLst>
        </pc:spChg>
        <pc:spChg chg="mod">
          <ac:chgData name="Kristopher Huffman" userId="8a82a221-89c2-443a-9aef-0022e6694aee" providerId="ADAL" clId="{522B0164-7367-46FB-A3A0-CBF0D8750D42}" dt="2022-05-22T02:58:35.777" v="107506" actId="208"/>
          <ac:spMkLst>
            <pc:docMk/>
            <pc:sldMk cId="3871420292" sldId="338"/>
            <ac:spMk id="44" creationId="{F06C7654-934C-4086-A99E-213D11E32C25}"/>
          </ac:spMkLst>
        </pc:spChg>
        <pc:spChg chg="mod">
          <ac:chgData name="Kristopher Huffman" userId="8a82a221-89c2-443a-9aef-0022e6694aee" providerId="ADAL" clId="{522B0164-7367-46FB-A3A0-CBF0D8750D42}" dt="2022-05-22T02:58:46.236" v="107507" actId="207"/>
          <ac:spMkLst>
            <pc:docMk/>
            <pc:sldMk cId="3871420292" sldId="338"/>
            <ac:spMk id="46" creationId="{3959D39E-25BA-40C8-B9F4-4B98E169EA90}"/>
          </ac:spMkLst>
        </pc:spChg>
        <pc:spChg chg="del topLvl">
          <ac:chgData name="Kristopher Huffman" userId="8a82a221-89c2-443a-9aef-0022e6694aee" providerId="ADAL" clId="{522B0164-7367-46FB-A3A0-CBF0D8750D42}" dt="2022-05-01T03:04:20.215" v="16272" actId="478"/>
          <ac:spMkLst>
            <pc:docMk/>
            <pc:sldMk cId="3871420292" sldId="338"/>
            <ac:spMk id="56" creationId="{7EE76B8A-EAB3-4C65-AFEC-B640E6A13F60}"/>
          </ac:spMkLst>
        </pc:spChg>
        <pc:spChg chg="mod">
          <ac:chgData name="Kristopher Huffman" userId="8a82a221-89c2-443a-9aef-0022e6694aee" providerId="ADAL" clId="{522B0164-7367-46FB-A3A0-CBF0D8750D42}" dt="2022-05-22T02:58:18.155" v="107505" actId="1038"/>
          <ac:spMkLst>
            <pc:docMk/>
            <pc:sldMk cId="3871420292" sldId="338"/>
            <ac:spMk id="57" creationId="{51B96A46-68E6-4286-AA68-EBB81695D068}"/>
          </ac:spMkLst>
        </pc:spChg>
        <pc:spChg chg="del topLvl">
          <ac:chgData name="Kristopher Huffman" userId="8a82a221-89c2-443a-9aef-0022e6694aee" providerId="ADAL" clId="{522B0164-7367-46FB-A3A0-CBF0D8750D42}" dt="2022-05-01T03:04:12.243" v="16269" actId="478"/>
          <ac:spMkLst>
            <pc:docMk/>
            <pc:sldMk cId="3871420292" sldId="338"/>
            <ac:spMk id="58" creationId="{9391B81F-78BE-4755-9A73-5317324C4620}"/>
          </ac:spMkLst>
        </pc:spChg>
        <pc:spChg chg="del">
          <ac:chgData name="Kristopher Huffman" userId="8a82a221-89c2-443a-9aef-0022e6694aee" providerId="ADAL" clId="{522B0164-7367-46FB-A3A0-CBF0D8750D42}" dt="2022-05-01T03:04:23.034" v="16273" actId="478"/>
          <ac:spMkLst>
            <pc:docMk/>
            <pc:sldMk cId="3871420292" sldId="338"/>
            <ac:spMk id="59" creationId="{C3B9C27E-5E6C-4388-9DE3-106DEE8822E7}"/>
          </ac:spMkLst>
        </pc:spChg>
        <pc:spChg chg="del mod">
          <ac:chgData name="Kristopher Huffman" userId="8a82a221-89c2-443a-9aef-0022e6694aee" providerId="ADAL" clId="{522B0164-7367-46FB-A3A0-CBF0D8750D42}" dt="2022-05-01T03:03:36.973" v="16258" actId="478"/>
          <ac:spMkLst>
            <pc:docMk/>
            <pc:sldMk cId="3871420292" sldId="338"/>
            <ac:spMk id="61" creationId="{6CD645A0-C119-42C0-9159-608DBB286F4E}"/>
          </ac:spMkLst>
        </pc:spChg>
        <pc:spChg chg="del">
          <ac:chgData name="Kristopher Huffman" userId="8a82a221-89c2-443a-9aef-0022e6694aee" providerId="ADAL" clId="{522B0164-7367-46FB-A3A0-CBF0D8750D42}" dt="2022-05-01T03:03:07.533" v="16245" actId="478"/>
          <ac:spMkLst>
            <pc:docMk/>
            <pc:sldMk cId="3871420292" sldId="338"/>
            <ac:spMk id="62" creationId="{F9B89A42-C237-46CC-921B-147D8F96E5DB}"/>
          </ac:spMkLst>
        </pc:spChg>
        <pc:spChg chg="del">
          <ac:chgData name="Kristopher Huffman" userId="8a82a221-89c2-443a-9aef-0022e6694aee" providerId="ADAL" clId="{522B0164-7367-46FB-A3A0-CBF0D8750D42}" dt="2022-05-01T03:03:40.477" v="16259" actId="478"/>
          <ac:spMkLst>
            <pc:docMk/>
            <pc:sldMk cId="3871420292" sldId="338"/>
            <ac:spMk id="63" creationId="{6C7FA3A7-A462-45F2-BCC8-D92709F31D44}"/>
          </ac:spMkLst>
        </pc:spChg>
        <pc:spChg chg="del">
          <ac:chgData name="Kristopher Huffman" userId="8a82a221-89c2-443a-9aef-0022e6694aee" providerId="ADAL" clId="{522B0164-7367-46FB-A3A0-CBF0D8750D42}" dt="2022-05-01T03:03:08.758" v="16246" actId="478"/>
          <ac:spMkLst>
            <pc:docMk/>
            <pc:sldMk cId="3871420292" sldId="338"/>
            <ac:spMk id="67" creationId="{16FC91EA-22B6-495D-8E7C-F4BE486EB95C}"/>
          </ac:spMkLst>
        </pc:spChg>
        <pc:spChg chg="del">
          <ac:chgData name="Kristopher Huffman" userId="8a82a221-89c2-443a-9aef-0022e6694aee" providerId="ADAL" clId="{522B0164-7367-46FB-A3A0-CBF0D8750D42}" dt="2022-05-01T03:03:10.106" v="16247" actId="478"/>
          <ac:spMkLst>
            <pc:docMk/>
            <pc:sldMk cId="3871420292" sldId="338"/>
            <ac:spMk id="71" creationId="{50DBB1B8-ED71-4373-9413-D47D82B08648}"/>
          </ac:spMkLst>
        </pc:spChg>
        <pc:spChg chg="del">
          <ac:chgData name="Kristopher Huffman" userId="8a82a221-89c2-443a-9aef-0022e6694aee" providerId="ADAL" clId="{522B0164-7367-46FB-A3A0-CBF0D8750D42}" dt="2022-05-01T03:03:06.384" v="16244" actId="478"/>
          <ac:spMkLst>
            <pc:docMk/>
            <pc:sldMk cId="3871420292" sldId="338"/>
            <ac:spMk id="72" creationId="{F204C629-6B4B-4C4B-9E09-1F656CBFC292}"/>
          </ac:spMkLst>
        </pc:spChg>
        <pc:spChg chg="del">
          <ac:chgData name="Kristopher Huffman" userId="8a82a221-89c2-443a-9aef-0022e6694aee" providerId="ADAL" clId="{522B0164-7367-46FB-A3A0-CBF0D8750D42}" dt="2022-05-01T03:03:12.050" v="16249" actId="478"/>
          <ac:spMkLst>
            <pc:docMk/>
            <pc:sldMk cId="3871420292" sldId="338"/>
            <ac:spMk id="76" creationId="{96A8EE58-556E-4CCA-8D31-7D694FC68B78}"/>
          </ac:spMkLst>
        </pc:spChg>
        <pc:spChg chg="del">
          <ac:chgData name="Kristopher Huffman" userId="8a82a221-89c2-443a-9aef-0022e6694aee" providerId="ADAL" clId="{522B0164-7367-46FB-A3A0-CBF0D8750D42}" dt="2022-05-01T03:03:11.092" v="16248" actId="478"/>
          <ac:spMkLst>
            <pc:docMk/>
            <pc:sldMk cId="3871420292" sldId="338"/>
            <ac:spMk id="77" creationId="{A72C9D8C-406A-4BB0-97B7-852AF99B0D9A}"/>
          </ac:spMkLst>
        </pc:spChg>
        <pc:spChg chg="del">
          <ac:chgData name="Kristopher Huffman" userId="8a82a221-89c2-443a-9aef-0022e6694aee" providerId="ADAL" clId="{522B0164-7367-46FB-A3A0-CBF0D8750D42}" dt="2022-05-01T03:03:18.071" v="16252" actId="478"/>
          <ac:spMkLst>
            <pc:docMk/>
            <pc:sldMk cId="3871420292" sldId="338"/>
            <ac:spMk id="78" creationId="{1599995F-BA47-44D4-97AE-E6123027A7AF}"/>
          </ac:spMkLst>
        </pc:spChg>
        <pc:spChg chg="del">
          <ac:chgData name="Kristopher Huffman" userId="8a82a221-89c2-443a-9aef-0022e6694aee" providerId="ADAL" clId="{522B0164-7367-46FB-A3A0-CBF0D8750D42}" dt="2022-05-01T03:03:12.881" v="16250" actId="478"/>
          <ac:spMkLst>
            <pc:docMk/>
            <pc:sldMk cId="3871420292" sldId="338"/>
            <ac:spMk id="79" creationId="{A3521F0A-70D4-4FA7-9C52-10868DA0C846}"/>
          </ac:spMkLst>
        </pc:spChg>
        <pc:spChg chg="del">
          <ac:chgData name="Kristopher Huffman" userId="8a82a221-89c2-443a-9aef-0022e6694aee" providerId="ADAL" clId="{522B0164-7367-46FB-A3A0-CBF0D8750D42}" dt="2022-05-01T03:03:14.768" v="16251" actId="478"/>
          <ac:spMkLst>
            <pc:docMk/>
            <pc:sldMk cId="3871420292" sldId="338"/>
            <ac:spMk id="80" creationId="{79E86E39-0C51-4355-A28F-E01DEE51FD91}"/>
          </ac:spMkLst>
        </pc:spChg>
        <pc:grpChg chg="del">
          <ac:chgData name="Kristopher Huffman" userId="8a82a221-89c2-443a-9aef-0022e6694aee" providerId="ADAL" clId="{522B0164-7367-46FB-A3A0-CBF0D8750D42}" dt="2022-05-01T03:04:14.776" v="16270" actId="478"/>
          <ac:grpSpMkLst>
            <pc:docMk/>
            <pc:sldMk cId="3871420292" sldId="338"/>
            <ac:grpSpMk id="5" creationId="{A66BC30D-7DA9-4F2A-B290-1D63155122C8}"/>
          </ac:grpSpMkLst>
        </pc:grpChg>
        <pc:grpChg chg="del">
          <ac:chgData name="Kristopher Huffman" userId="8a82a221-89c2-443a-9aef-0022e6694aee" providerId="ADAL" clId="{522B0164-7367-46FB-A3A0-CBF0D8750D42}" dt="2022-05-01T03:03:57.890" v="16260" actId="478"/>
          <ac:grpSpMkLst>
            <pc:docMk/>
            <pc:sldMk cId="3871420292" sldId="338"/>
            <ac:grpSpMk id="64" creationId="{B77FA342-C293-4466-818D-C207702125AF}"/>
          </ac:grpSpMkLst>
        </pc:grpChg>
        <pc:grpChg chg="del">
          <ac:chgData name="Kristopher Huffman" userId="8a82a221-89c2-443a-9aef-0022e6694aee" providerId="ADAL" clId="{522B0164-7367-46FB-A3A0-CBF0D8750D42}" dt="2022-05-01T03:03:59.531" v="16261" actId="478"/>
          <ac:grpSpMkLst>
            <pc:docMk/>
            <pc:sldMk cId="3871420292" sldId="338"/>
            <ac:grpSpMk id="66" creationId="{0E38D1CA-60B7-40A8-B111-AB379436EF1E}"/>
          </ac:grpSpMkLst>
        </pc:grpChg>
        <pc:grpChg chg="del">
          <ac:chgData name="Kristopher Huffman" userId="8a82a221-89c2-443a-9aef-0022e6694aee" providerId="ADAL" clId="{522B0164-7367-46FB-A3A0-CBF0D8750D42}" dt="2022-05-01T03:04:12.243" v="16269" actId="478"/>
          <ac:grpSpMkLst>
            <pc:docMk/>
            <pc:sldMk cId="3871420292" sldId="338"/>
            <ac:grpSpMk id="68" creationId="{57614E8F-E902-422A-957D-9F247A547B03}"/>
          </ac:grpSpMkLst>
        </pc:grpChg>
        <pc:grpChg chg="del">
          <ac:chgData name="Kristopher Huffman" userId="8a82a221-89c2-443a-9aef-0022e6694aee" providerId="ADAL" clId="{522B0164-7367-46FB-A3A0-CBF0D8750D42}" dt="2022-05-01T03:04:18.012" v="16271" actId="478"/>
          <ac:grpSpMkLst>
            <pc:docMk/>
            <pc:sldMk cId="3871420292" sldId="338"/>
            <ac:grpSpMk id="70" creationId="{5F111EDF-5B22-4B3A-AF1A-540D6D3F2F98}"/>
          </ac:grpSpMkLst>
        </pc:grpChg>
        <pc:grpChg chg="del">
          <ac:chgData name="Kristopher Huffman" userId="8a82a221-89c2-443a-9aef-0022e6694aee" providerId="ADAL" clId="{522B0164-7367-46FB-A3A0-CBF0D8750D42}" dt="2022-05-01T03:03:27.519" v="16253" actId="478"/>
          <ac:grpSpMkLst>
            <pc:docMk/>
            <pc:sldMk cId="3871420292" sldId="338"/>
            <ac:grpSpMk id="73" creationId="{7666498D-8A95-48B8-B9EF-B8CAB31DE9BD}"/>
          </ac:grpSpMkLst>
        </pc:grpChg>
        <pc:picChg chg="add del">
          <ac:chgData name="Kristopher Huffman" userId="8a82a221-89c2-443a-9aef-0022e6694aee" providerId="ADAL" clId="{522B0164-7367-46FB-A3A0-CBF0D8750D42}" dt="2022-05-01T03:04:02.100" v="16263" actId="478"/>
          <ac:picMkLst>
            <pc:docMk/>
            <pc:sldMk cId="3871420292" sldId="338"/>
            <ac:picMk id="4" creationId="{EF7AEC62-FAB1-49B1-8E3D-3DBAF3E70DB1}"/>
          </ac:picMkLst>
        </pc:picChg>
        <pc:picChg chg="add del">
          <ac:chgData name="Kristopher Huffman" userId="8a82a221-89c2-443a-9aef-0022e6694aee" providerId="ADAL" clId="{522B0164-7367-46FB-A3A0-CBF0D8750D42}" dt="2022-05-01T03:03:31.574" v="16255" actId="478"/>
          <ac:picMkLst>
            <pc:docMk/>
            <pc:sldMk cId="3871420292" sldId="338"/>
            <ac:picMk id="15" creationId="{0A32EF12-7F37-46E7-A078-3477D06D1A4B}"/>
          </ac:picMkLst>
        </pc:picChg>
        <pc:picChg chg="del">
          <ac:chgData name="Kristopher Huffman" userId="8a82a221-89c2-443a-9aef-0022e6694aee" providerId="ADAL" clId="{522B0164-7367-46FB-A3A0-CBF0D8750D42}" dt="2022-05-01T03:04:06.262" v="16267" actId="478"/>
          <ac:picMkLst>
            <pc:docMk/>
            <pc:sldMk cId="3871420292" sldId="338"/>
            <ac:picMk id="17" creationId="{7BE570D8-4C61-4950-8D16-1531FF316F4F}"/>
          </ac:picMkLst>
        </pc:picChg>
        <pc:picChg chg="del">
          <ac:chgData name="Kristopher Huffman" userId="8a82a221-89c2-443a-9aef-0022e6694aee" providerId="ADAL" clId="{522B0164-7367-46FB-A3A0-CBF0D8750D42}" dt="2022-05-01T03:04:06.878" v="16268" actId="478"/>
          <ac:picMkLst>
            <pc:docMk/>
            <pc:sldMk cId="3871420292" sldId="338"/>
            <ac:picMk id="19" creationId="{BD92BBFF-7D7B-46CA-B43D-E9C3E228F98E}"/>
          </ac:picMkLst>
        </pc:picChg>
        <pc:picChg chg="del">
          <ac:chgData name="Kristopher Huffman" userId="8a82a221-89c2-443a-9aef-0022e6694aee" providerId="ADAL" clId="{522B0164-7367-46FB-A3A0-CBF0D8750D42}" dt="2022-05-01T03:04:04.960" v="16266" actId="478"/>
          <ac:picMkLst>
            <pc:docMk/>
            <pc:sldMk cId="3871420292" sldId="338"/>
            <ac:picMk id="21" creationId="{38D58F27-F584-43F0-A70B-7A1FE82A0FCA}"/>
          </ac:picMkLst>
        </pc:picChg>
        <pc:picChg chg="del">
          <ac:chgData name="Kristopher Huffman" userId="8a82a221-89c2-443a-9aef-0022e6694aee" providerId="ADAL" clId="{522B0164-7367-46FB-A3A0-CBF0D8750D42}" dt="2022-05-01T03:04:04.221" v="16265" actId="478"/>
          <ac:picMkLst>
            <pc:docMk/>
            <pc:sldMk cId="3871420292" sldId="338"/>
            <ac:picMk id="23" creationId="{E935BED6-9933-4031-A2C0-7052DCCBDD92}"/>
          </ac:picMkLst>
        </pc:picChg>
      </pc:sldChg>
      <pc:sldChg chg="addSp delSp modSp new mod modAnim modNotesTx">
        <pc:chgData name="Kristopher Huffman" userId="8a82a221-89c2-443a-9aef-0022e6694aee" providerId="ADAL" clId="{522B0164-7367-46FB-A3A0-CBF0D8750D42}" dt="2022-05-22T17:48:23.405" v="110405" actId="20577"/>
        <pc:sldMkLst>
          <pc:docMk/>
          <pc:sldMk cId="2805681636" sldId="339"/>
        </pc:sldMkLst>
        <pc:spChg chg="del">
          <ac:chgData name="Kristopher Huffman" userId="8a82a221-89c2-443a-9aef-0022e6694aee" providerId="ADAL" clId="{522B0164-7367-46FB-A3A0-CBF0D8750D42}" dt="2022-05-01T03:16:30.715" v="16500" actId="478"/>
          <ac:spMkLst>
            <pc:docMk/>
            <pc:sldMk cId="2805681636" sldId="339"/>
            <ac:spMk id="2" creationId="{708D2486-E04A-45E4-BCEE-01E621003C41}"/>
          </ac:spMkLst>
        </pc:spChg>
        <pc:spChg chg="mod">
          <ac:chgData name="Kristopher Huffman" userId="8a82a221-89c2-443a-9aef-0022e6694aee" providerId="ADAL" clId="{522B0164-7367-46FB-A3A0-CBF0D8750D42}" dt="2022-05-01T03:16:25.621" v="16499" actId="20577"/>
          <ac:spMkLst>
            <pc:docMk/>
            <pc:sldMk cId="2805681636" sldId="339"/>
            <ac:spMk id="3" creationId="{D26268C8-2944-446B-AA35-A0A25EF25F44}"/>
          </ac:spMkLst>
        </pc:spChg>
        <pc:spChg chg="add mod">
          <ac:chgData name="Kristopher Huffman" userId="8a82a221-89c2-443a-9aef-0022e6694aee" providerId="ADAL" clId="{522B0164-7367-46FB-A3A0-CBF0D8750D42}" dt="2022-05-02T19:30:46.816" v="17609" actId="1036"/>
          <ac:spMkLst>
            <pc:docMk/>
            <pc:sldMk cId="2805681636" sldId="339"/>
            <ac:spMk id="11" creationId="{4CC1A3C9-6886-499C-8A84-09E322DA38A5}"/>
          </ac:spMkLst>
        </pc:spChg>
        <pc:spChg chg="add mod">
          <ac:chgData name="Kristopher Huffman" userId="8a82a221-89c2-443a-9aef-0022e6694aee" providerId="ADAL" clId="{522B0164-7367-46FB-A3A0-CBF0D8750D42}" dt="2022-05-02T19:30:59.844" v="17612" actId="14100"/>
          <ac:spMkLst>
            <pc:docMk/>
            <pc:sldMk cId="2805681636" sldId="339"/>
            <ac:spMk id="12" creationId="{8C5BA4F3-3CA7-4C8B-A752-019029761997}"/>
          </ac:spMkLst>
        </pc:spChg>
        <pc:spChg chg="add mod">
          <ac:chgData name="Kristopher Huffman" userId="8a82a221-89c2-443a-9aef-0022e6694aee" providerId="ADAL" clId="{522B0164-7367-46FB-A3A0-CBF0D8750D42}" dt="2022-05-02T19:31:25.515" v="17643" actId="1036"/>
          <ac:spMkLst>
            <pc:docMk/>
            <pc:sldMk cId="2805681636" sldId="339"/>
            <ac:spMk id="13" creationId="{7FB39A57-C0B7-48AE-9A5E-87349E300CD1}"/>
          </ac:spMkLst>
        </pc:spChg>
        <pc:spChg chg="add mod">
          <ac:chgData name="Kristopher Huffman" userId="8a82a221-89c2-443a-9aef-0022e6694aee" providerId="ADAL" clId="{522B0164-7367-46FB-A3A0-CBF0D8750D42}" dt="2022-05-02T19:31:58.773" v="17655" actId="14100"/>
          <ac:spMkLst>
            <pc:docMk/>
            <pc:sldMk cId="2805681636" sldId="339"/>
            <ac:spMk id="14" creationId="{E4465E03-050C-4D97-80E7-7E3B7EFFD1F1}"/>
          </ac:spMkLst>
        </pc:spChg>
        <pc:spChg chg="add mod">
          <ac:chgData name="Kristopher Huffman" userId="8a82a221-89c2-443a-9aef-0022e6694aee" providerId="ADAL" clId="{522B0164-7367-46FB-A3A0-CBF0D8750D42}" dt="2022-05-02T19:32:17.328" v="17661" actId="1037"/>
          <ac:spMkLst>
            <pc:docMk/>
            <pc:sldMk cId="2805681636" sldId="339"/>
            <ac:spMk id="15" creationId="{C521DE78-91C6-4642-987F-DF1DFD2C3CFE}"/>
          </ac:spMkLst>
        </pc:spChg>
        <pc:spChg chg="add mod">
          <ac:chgData name="Kristopher Huffman" userId="8a82a221-89c2-443a-9aef-0022e6694aee" providerId="ADAL" clId="{522B0164-7367-46FB-A3A0-CBF0D8750D42}" dt="2022-05-01T16:23:33.325" v="17477" actId="1035"/>
          <ac:spMkLst>
            <pc:docMk/>
            <pc:sldMk cId="2805681636" sldId="339"/>
            <ac:spMk id="16" creationId="{7727F8E0-17A3-4C21-B2F3-BE414307A81D}"/>
          </ac:spMkLst>
        </pc:spChg>
        <pc:spChg chg="add mod">
          <ac:chgData name="Kristopher Huffman" userId="8a82a221-89c2-443a-9aef-0022e6694aee" providerId="ADAL" clId="{522B0164-7367-46FB-A3A0-CBF0D8750D42}" dt="2022-05-02T19:32:30.241" v="17664" actId="14100"/>
          <ac:spMkLst>
            <pc:docMk/>
            <pc:sldMk cId="2805681636" sldId="339"/>
            <ac:spMk id="17" creationId="{94E9E4D7-9B16-4DBB-9B33-039B4BE32DA6}"/>
          </ac:spMkLst>
        </pc:spChg>
        <pc:spChg chg="add del mod">
          <ac:chgData name="Kristopher Huffman" userId="8a82a221-89c2-443a-9aef-0022e6694aee" providerId="ADAL" clId="{522B0164-7367-46FB-A3A0-CBF0D8750D42}" dt="2022-05-01T16:14:10.403" v="16936" actId="478"/>
          <ac:spMkLst>
            <pc:docMk/>
            <pc:sldMk cId="2805681636" sldId="339"/>
            <ac:spMk id="17" creationId="{B468665F-3D3D-4712-AB5B-9C1DC60B6A51}"/>
          </ac:spMkLst>
        </pc:spChg>
        <pc:spChg chg="add del mod">
          <ac:chgData name="Kristopher Huffman" userId="8a82a221-89c2-443a-9aef-0022e6694aee" providerId="ADAL" clId="{522B0164-7367-46FB-A3A0-CBF0D8750D42}" dt="2022-05-01T16:14:12.306" v="16937" actId="478"/>
          <ac:spMkLst>
            <pc:docMk/>
            <pc:sldMk cId="2805681636" sldId="339"/>
            <ac:spMk id="18" creationId="{C014895B-C54E-4A70-A017-1363C05F226E}"/>
          </ac:spMkLst>
        </pc:spChg>
        <pc:spChg chg="add del mod">
          <ac:chgData name="Kristopher Huffman" userId="8a82a221-89c2-443a-9aef-0022e6694aee" providerId="ADAL" clId="{522B0164-7367-46FB-A3A0-CBF0D8750D42}" dt="2022-05-02T19:32:47.607" v="17670" actId="478"/>
          <ac:spMkLst>
            <pc:docMk/>
            <pc:sldMk cId="2805681636" sldId="339"/>
            <ac:spMk id="18" creationId="{EF7E4E1F-C2FD-4F03-9A95-2BF49CE1DC39}"/>
          </ac:spMkLst>
        </pc:spChg>
        <pc:spChg chg="add mod">
          <ac:chgData name="Kristopher Huffman" userId="8a82a221-89c2-443a-9aef-0022e6694aee" providerId="ADAL" clId="{522B0164-7367-46FB-A3A0-CBF0D8750D42}" dt="2022-05-02T19:40:22.889" v="17700" actId="1036"/>
          <ac:spMkLst>
            <pc:docMk/>
            <pc:sldMk cId="2805681636" sldId="339"/>
            <ac:spMk id="19" creationId="{61FF57B0-F5A9-4689-99DB-95AEE9942A96}"/>
          </ac:spMkLst>
        </pc:spChg>
        <pc:spChg chg="add del mod">
          <ac:chgData name="Kristopher Huffman" userId="8a82a221-89c2-443a-9aef-0022e6694aee" providerId="ADAL" clId="{522B0164-7367-46FB-A3A0-CBF0D8750D42}" dt="2022-05-01T16:14:13.385" v="16938" actId="478"/>
          <ac:spMkLst>
            <pc:docMk/>
            <pc:sldMk cId="2805681636" sldId="339"/>
            <ac:spMk id="19" creationId="{D2DE1582-DF6D-4999-90ED-2DFCD89E4A12}"/>
          </ac:spMkLst>
        </pc:spChg>
        <pc:spChg chg="add del mod">
          <ac:chgData name="Kristopher Huffman" userId="8a82a221-89c2-443a-9aef-0022e6694aee" providerId="ADAL" clId="{522B0164-7367-46FB-A3A0-CBF0D8750D42}" dt="2022-05-01T16:15:16.657" v="17169" actId="478"/>
          <ac:spMkLst>
            <pc:docMk/>
            <pc:sldMk cId="2805681636" sldId="339"/>
            <ac:spMk id="20" creationId="{24D8E30F-D3E4-4B7A-8423-F393135BFEB6}"/>
          </ac:spMkLst>
        </pc:spChg>
        <pc:spChg chg="add mod">
          <ac:chgData name="Kristopher Huffman" userId="8a82a221-89c2-443a-9aef-0022e6694aee" providerId="ADAL" clId="{522B0164-7367-46FB-A3A0-CBF0D8750D42}" dt="2022-05-19T00:41:48.879" v="76330" actId="14100"/>
          <ac:spMkLst>
            <pc:docMk/>
            <pc:sldMk cId="2805681636" sldId="339"/>
            <ac:spMk id="20" creationId="{4F6BDD34-9F6A-480B-88D2-72193DA32DD6}"/>
          </ac:spMkLst>
        </pc:spChg>
        <pc:spChg chg="add mod">
          <ac:chgData name="Kristopher Huffman" userId="8a82a221-89c2-443a-9aef-0022e6694aee" providerId="ADAL" clId="{522B0164-7367-46FB-A3A0-CBF0D8750D42}" dt="2022-05-02T19:41:33.018" v="17721" actId="14100"/>
          <ac:spMkLst>
            <pc:docMk/>
            <pc:sldMk cId="2805681636" sldId="339"/>
            <ac:spMk id="21" creationId="{F06DE08B-74BE-4077-9DA5-F2B95EB92EA8}"/>
          </ac:spMkLst>
        </pc:spChg>
        <pc:spChg chg="add mod">
          <ac:chgData name="Kristopher Huffman" userId="8a82a221-89c2-443a-9aef-0022e6694aee" providerId="ADAL" clId="{522B0164-7367-46FB-A3A0-CBF0D8750D42}" dt="2022-05-01T16:23:33.325" v="17477" actId="1035"/>
          <ac:spMkLst>
            <pc:docMk/>
            <pc:sldMk cId="2805681636" sldId="339"/>
            <ac:spMk id="23" creationId="{0371B47A-499E-436E-A710-D5958B5AD67D}"/>
          </ac:spMkLst>
        </pc:spChg>
        <pc:spChg chg="add mod">
          <ac:chgData name="Kristopher Huffman" userId="8a82a221-89c2-443a-9aef-0022e6694aee" providerId="ADAL" clId="{522B0164-7367-46FB-A3A0-CBF0D8750D42}" dt="2022-05-01T16:23:33.325" v="17477" actId="1035"/>
          <ac:spMkLst>
            <pc:docMk/>
            <pc:sldMk cId="2805681636" sldId="339"/>
            <ac:spMk id="24" creationId="{1A4221E1-4F75-4749-8231-879869BA6476}"/>
          </ac:spMkLst>
        </pc:spChg>
        <pc:spChg chg="add mod">
          <ac:chgData name="Kristopher Huffman" userId="8a82a221-89c2-443a-9aef-0022e6694aee" providerId="ADAL" clId="{522B0164-7367-46FB-A3A0-CBF0D8750D42}" dt="2022-05-01T16:23:33.325" v="17477" actId="1035"/>
          <ac:spMkLst>
            <pc:docMk/>
            <pc:sldMk cId="2805681636" sldId="339"/>
            <ac:spMk id="25" creationId="{CC45AACD-96AB-455C-9EDB-328973B5A188}"/>
          </ac:spMkLst>
        </pc:spChg>
        <pc:spChg chg="add del mod">
          <ac:chgData name="Kristopher Huffman" userId="8a82a221-89c2-443a-9aef-0022e6694aee" providerId="ADAL" clId="{522B0164-7367-46FB-A3A0-CBF0D8750D42}" dt="2022-05-02T19:43:30.532" v="17738" actId="478"/>
          <ac:spMkLst>
            <pc:docMk/>
            <pc:sldMk cId="2805681636" sldId="339"/>
            <ac:spMk id="26" creationId="{688A8D1A-D083-4281-B900-64AD45E8829F}"/>
          </ac:spMkLst>
        </pc:spChg>
        <pc:spChg chg="add mod">
          <ac:chgData name="Kristopher Huffman" userId="8a82a221-89c2-443a-9aef-0022e6694aee" providerId="ADAL" clId="{522B0164-7367-46FB-A3A0-CBF0D8750D42}" dt="2022-05-02T20:13:55.993" v="17862" actId="1037"/>
          <ac:spMkLst>
            <pc:docMk/>
            <pc:sldMk cId="2805681636" sldId="339"/>
            <ac:spMk id="27" creationId="{F7F1EF83-1503-4885-89F0-3EC59A8BEDFB}"/>
          </ac:spMkLst>
        </pc:spChg>
        <pc:spChg chg="add mod">
          <ac:chgData name="Kristopher Huffman" userId="8a82a221-89c2-443a-9aef-0022e6694aee" providerId="ADAL" clId="{522B0164-7367-46FB-A3A0-CBF0D8750D42}" dt="2022-05-02T20:13:55.792" v="17861" actId="1038"/>
          <ac:spMkLst>
            <pc:docMk/>
            <pc:sldMk cId="2805681636" sldId="339"/>
            <ac:spMk id="29" creationId="{D1C24EAA-B51E-4116-BDF6-1A785945780E}"/>
          </ac:spMkLst>
        </pc:spChg>
        <pc:spChg chg="add del mod">
          <ac:chgData name="Kristopher Huffman" userId="8a82a221-89c2-443a-9aef-0022e6694aee" providerId="ADAL" clId="{522B0164-7367-46FB-A3A0-CBF0D8750D42}" dt="2022-05-01T16:23:09.484" v="17409" actId="478"/>
          <ac:spMkLst>
            <pc:docMk/>
            <pc:sldMk cId="2805681636" sldId="339"/>
            <ac:spMk id="31" creationId="{68B76056-C463-4D7A-A855-0115273A4330}"/>
          </ac:spMkLst>
        </pc:spChg>
        <pc:spChg chg="add del mod">
          <ac:chgData name="Kristopher Huffman" userId="8a82a221-89c2-443a-9aef-0022e6694aee" providerId="ADAL" clId="{522B0164-7367-46FB-A3A0-CBF0D8750D42}" dt="2022-05-01T16:22:55.789" v="17407" actId="478"/>
          <ac:spMkLst>
            <pc:docMk/>
            <pc:sldMk cId="2805681636" sldId="339"/>
            <ac:spMk id="32" creationId="{C02FA48B-2A61-4C10-87DA-6439A1432546}"/>
          </ac:spMkLst>
        </pc:spChg>
        <pc:spChg chg="add del mod">
          <ac:chgData name="Kristopher Huffman" userId="8a82a221-89c2-443a-9aef-0022e6694aee" providerId="ADAL" clId="{522B0164-7367-46FB-A3A0-CBF0D8750D42}" dt="2022-05-01T16:23:10.849" v="17410" actId="478"/>
          <ac:spMkLst>
            <pc:docMk/>
            <pc:sldMk cId="2805681636" sldId="339"/>
            <ac:spMk id="33" creationId="{045BC229-1D8E-45C9-8092-8182A2876F66}"/>
          </ac:spMkLst>
        </pc:spChg>
        <pc:spChg chg="add del">
          <ac:chgData name="Kristopher Huffman" userId="8a82a221-89c2-443a-9aef-0022e6694aee" providerId="ADAL" clId="{522B0164-7367-46FB-A3A0-CBF0D8750D42}" dt="2022-05-01T16:25:32.317" v="17574" actId="478"/>
          <ac:spMkLst>
            <pc:docMk/>
            <pc:sldMk cId="2805681636" sldId="339"/>
            <ac:spMk id="34" creationId="{20CE767B-C082-4081-A2CF-925821982C7E}"/>
          </ac:spMkLst>
        </pc:spChg>
        <pc:spChg chg="add del mod">
          <ac:chgData name="Kristopher Huffman" userId="8a82a221-89c2-443a-9aef-0022e6694aee" providerId="ADAL" clId="{522B0164-7367-46FB-A3A0-CBF0D8750D42}" dt="2022-05-01T16:25:33.850" v="17575" actId="478"/>
          <ac:spMkLst>
            <pc:docMk/>
            <pc:sldMk cId="2805681636" sldId="339"/>
            <ac:spMk id="35" creationId="{71ADE296-D32E-4B16-8E9E-0BE7ECD4FAFE}"/>
          </ac:spMkLst>
        </pc:spChg>
        <pc:spChg chg="add mod">
          <ac:chgData name="Kristopher Huffman" userId="8a82a221-89c2-443a-9aef-0022e6694aee" providerId="ADAL" clId="{522B0164-7367-46FB-A3A0-CBF0D8750D42}" dt="2022-05-02T20:09:09.991" v="17818" actId="1038"/>
          <ac:spMkLst>
            <pc:docMk/>
            <pc:sldMk cId="2805681636" sldId="339"/>
            <ac:spMk id="36" creationId="{45DEBE03-544D-4DD2-BDE1-9F55419DC227}"/>
          </ac:spMkLst>
        </pc:spChg>
        <pc:spChg chg="add mod">
          <ac:chgData name="Kristopher Huffman" userId="8a82a221-89c2-443a-9aef-0022e6694aee" providerId="ADAL" clId="{522B0164-7367-46FB-A3A0-CBF0D8750D42}" dt="2022-05-02T20:10:52.625" v="17823" actId="14100"/>
          <ac:spMkLst>
            <pc:docMk/>
            <pc:sldMk cId="2805681636" sldId="339"/>
            <ac:spMk id="37" creationId="{42DDA7BB-9D14-4BFC-A03B-050B4EA59899}"/>
          </ac:spMkLst>
        </pc:spChg>
        <pc:spChg chg="add mod">
          <ac:chgData name="Kristopher Huffman" userId="8a82a221-89c2-443a-9aef-0022e6694aee" providerId="ADAL" clId="{522B0164-7367-46FB-A3A0-CBF0D8750D42}" dt="2022-05-02T20:14:42.206" v="17868" actId="14100"/>
          <ac:spMkLst>
            <pc:docMk/>
            <pc:sldMk cId="2805681636" sldId="339"/>
            <ac:spMk id="38" creationId="{C703E9E7-1A56-4989-9BF9-D40073586C7F}"/>
          </ac:spMkLst>
        </pc:spChg>
        <pc:spChg chg="add mod">
          <ac:chgData name="Kristopher Huffman" userId="8a82a221-89c2-443a-9aef-0022e6694aee" providerId="ADAL" clId="{522B0164-7367-46FB-A3A0-CBF0D8750D42}" dt="2022-05-02T20:15:53.664" v="17902" actId="1076"/>
          <ac:spMkLst>
            <pc:docMk/>
            <pc:sldMk cId="2805681636" sldId="339"/>
            <ac:spMk id="42" creationId="{AE71801F-64BB-4FA8-9816-B4549D01192F}"/>
          </ac:spMkLst>
        </pc:spChg>
        <pc:spChg chg="add mod">
          <ac:chgData name="Kristopher Huffman" userId="8a82a221-89c2-443a-9aef-0022e6694aee" providerId="ADAL" clId="{522B0164-7367-46FB-A3A0-CBF0D8750D42}" dt="2022-05-02T20:17:56.673" v="18023" actId="14100"/>
          <ac:spMkLst>
            <pc:docMk/>
            <pc:sldMk cId="2805681636" sldId="339"/>
            <ac:spMk id="43" creationId="{07D63822-0FCA-43A8-A5BD-4DCF2AE77062}"/>
          </ac:spMkLst>
        </pc:spChg>
        <pc:spChg chg="add mod">
          <ac:chgData name="Kristopher Huffman" userId="8a82a221-89c2-443a-9aef-0022e6694aee" providerId="ADAL" clId="{522B0164-7367-46FB-A3A0-CBF0D8750D42}" dt="2022-05-03T17:22:49.067" v="19105" actId="1037"/>
          <ac:spMkLst>
            <pc:docMk/>
            <pc:sldMk cId="2805681636" sldId="339"/>
            <ac:spMk id="45" creationId="{E9FA375D-8C84-4493-A6C9-295E7D59DFBC}"/>
          </ac:spMkLst>
        </pc:spChg>
        <pc:graphicFrameChg chg="add del mod">
          <ac:chgData name="Kristopher Huffman" userId="8a82a221-89c2-443a-9aef-0022e6694aee" providerId="ADAL" clId="{522B0164-7367-46FB-A3A0-CBF0D8750D42}" dt="2022-05-01T15:53:31.567" v="16514"/>
          <ac:graphicFrameMkLst>
            <pc:docMk/>
            <pc:sldMk cId="2805681636" sldId="339"/>
            <ac:graphicFrameMk id="6" creationId="{0A7EBE9F-5071-4F4C-9781-F21388F3C544}"/>
          </ac:graphicFrameMkLst>
        </pc:graphicFrameChg>
        <pc:graphicFrameChg chg="add del mod">
          <ac:chgData name="Kristopher Huffman" userId="8a82a221-89c2-443a-9aef-0022e6694aee" providerId="ADAL" clId="{522B0164-7367-46FB-A3A0-CBF0D8750D42}" dt="2022-05-01T15:59:06.926" v="16520"/>
          <ac:graphicFrameMkLst>
            <pc:docMk/>
            <pc:sldMk cId="2805681636" sldId="339"/>
            <ac:graphicFrameMk id="9" creationId="{71A2A732-362C-4582-B6AC-69284369EDD2}"/>
          </ac:graphicFrameMkLst>
        </pc:graphicFrameChg>
        <pc:picChg chg="add del mod">
          <ac:chgData name="Kristopher Huffman" userId="8a82a221-89c2-443a-9aef-0022e6694aee" providerId="ADAL" clId="{522B0164-7367-46FB-A3A0-CBF0D8750D42}" dt="2022-05-01T16:20:51.406" v="17330" actId="478"/>
          <ac:picMkLst>
            <pc:docMk/>
            <pc:sldMk cId="2805681636" sldId="339"/>
            <ac:picMk id="5" creationId="{9E5AFB17-92C0-4863-A4E6-7C99E818FCD2}"/>
          </ac:picMkLst>
        </pc:picChg>
        <pc:picChg chg="add del mod">
          <ac:chgData name="Kristopher Huffman" userId="8a82a221-89c2-443a-9aef-0022e6694aee" providerId="ADAL" clId="{522B0164-7367-46FB-A3A0-CBF0D8750D42}" dt="2022-05-01T15:58:36.115" v="16518" actId="478"/>
          <ac:picMkLst>
            <pc:docMk/>
            <pc:sldMk cId="2805681636" sldId="339"/>
            <ac:picMk id="8" creationId="{627D4EEF-C15B-4DB4-8E3B-E4102ABE1911}"/>
          </ac:picMkLst>
        </pc:picChg>
        <pc:picChg chg="add del mod">
          <ac:chgData name="Kristopher Huffman" userId="8a82a221-89c2-443a-9aef-0022e6694aee" providerId="ADAL" clId="{522B0164-7367-46FB-A3A0-CBF0D8750D42}" dt="2022-05-01T16:02:47.770" v="16525" actId="478"/>
          <ac:picMkLst>
            <pc:docMk/>
            <pc:sldMk cId="2805681636" sldId="339"/>
            <ac:picMk id="11" creationId="{08CD8A9B-DBB8-4B47-A101-DF3FC24A849A}"/>
          </ac:picMkLst>
        </pc:picChg>
        <pc:picChg chg="add del mod">
          <ac:chgData name="Kristopher Huffman" userId="8a82a221-89c2-443a-9aef-0022e6694aee" providerId="ADAL" clId="{522B0164-7367-46FB-A3A0-CBF0D8750D42}" dt="2022-05-01T16:03:12.175" v="16531" actId="478"/>
          <ac:picMkLst>
            <pc:docMk/>
            <pc:sldMk cId="2805681636" sldId="339"/>
            <ac:picMk id="13" creationId="{AD549553-1A98-4230-ADAB-947FB226BC3B}"/>
          </ac:picMkLst>
        </pc:picChg>
        <pc:picChg chg="add del mod">
          <ac:chgData name="Kristopher Huffman" userId="8a82a221-89c2-443a-9aef-0022e6694aee" providerId="ADAL" clId="{522B0164-7367-46FB-A3A0-CBF0D8750D42}" dt="2022-05-01T16:12:22.064" v="16858" actId="478"/>
          <ac:picMkLst>
            <pc:docMk/>
            <pc:sldMk cId="2805681636" sldId="339"/>
            <ac:picMk id="15" creationId="{1EACF18E-7C9F-473C-8F63-E91F958131A4}"/>
          </ac:picMkLst>
        </pc:picChg>
        <pc:picChg chg="add mod ord">
          <ac:chgData name="Kristopher Huffman" userId="8a82a221-89c2-443a-9aef-0022e6694aee" providerId="ADAL" clId="{522B0164-7367-46FB-A3A0-CBF0D8750D42}" dt="2022-05-02T19:41:57.919" v="17730" actId="1076"/>
          <ac:picMkLst>
            <pc:docMk/>
            <pc:sldMk cId="2805681636" sldId="339"/>
            <ac:picMk id="22" creationId="{0D92EF25-9D90-4E2E-B6F7-EE21405B3757}"/>
          </ac:picMkLst>
        </pc:picChg>
        <pc:picChg chg="add mod">
          <ac:chgData name="Kristopher Huffman" userId="8a82a221-89c2-443a-9aef-0022e6694aee" providerId="ADAL" clId="{522B0164-7367-46FB-A3A0-CBF0D8750D42}" dt="2022-05-19T00:10:39.334" v="73447" actId="1076"/>
          <ac:picMkLst>
            <pc:docMk/>
            <pc:sldMk cId="2805681636" sldId="339"/>
            <ac:picMk id="28" creationId="{0D7F1505-170D-4F92-A2E8-334A8AAD3041}"/>
          </ac:picMkLst>
        </pc:picChg>
        <pc:picChg chg="add mod">
          <ac:chgData name="Kristopher Huffman" userId="8a82a221-89c2-443a-9aef-0022e6694aee" providerId="ADAL" clId="{522B0164-7367-46FB-A3A0-CBF0D8750D42}" dt="2022-05-01T16:25:09.225" v="17568" actId="1038"/>
          <ac:picMkLst>
            <pc:docMk/>
            <pc:sldMk cId="2805681636" sldId="339"/>
            <ac:picMk id="30" creationId="{1C346C4C-0929-4699-90E4-17CEC5C5684A}"/>
          </ac:picMkLst>
        </pc:picChg>
        <pc:cxnChg chg="add mod">
          <ac:chgData name="Kristopher Huffman" userId="8a82a221-89c2-443a-9aef-0022e6694aee" providerId="ADAL" clId="{522B0164-7367-46FB-A3A0-CBF0D8750D42}" dt="2022-05-19T00:10:24.029" v="73443" actId="14100"/>
          <ac:cxnSpMkLst>
            <pc:docMk/>
            <pc:sldMk cId="2805681636" sldId="339"/>
            <ac:cxnSpMk id="31" creationId="{55C586EB-5666-4C2B-AD51-8E49A6AB7052}"/>
          </ac:cxnSpMkLst>
        </pc:cxnChg>
        <pc:cxnChg chg="add mod">
          <ac:chgData name="Kristopher Huffman" userId="8a82a221-89c2-443a-9aef-0022e6694aee" providerId="ADAL" clId="{522B0164-7367-46FB-A3A0-CBF0D8750D42}" dt="2022-05-02T20:00:28.888" v="17784" actId="1038"/>
          <ac:cxnSpMkLst>
            <pc:docMk/>
            <pc:sldMk cId="2805681636" sldId="339"/>
            <ac:cxnSpMk id="32" creationId="{1292E7D1-C936-45A0-B4AE-00314FAFB670}"/>
          </ac:cxnSpMkLst>
        </pc:cxnChg>
        <pc:cxnChg chg="add mod">
          <ac:chgData name="Kristopher Huffman" userId="8a82a221-89c2-443a-9aef-0022e6694aee" providerId="ADAL" clId="{522B0164-7367-46FB-A3A0-CBF0D8750D42}" dt="2022-05-19T00:10:46.703" v="73449" actId="14100"/>
          <ac:cxnSpMkLst>
            <pc:docMk/>
            <pc:sldMk cId="2805681636" sldId="339"/>
            <ac:cxnSpMk id="33" creationId="{D31A3E3E-2886-45A0-AF2A-736175ADA454}"/>
          </ac:cxnSpMkLst>
        </pc:cxnChg>
        <pc:cxnChg chg="add mod">
          <ac:chgData name="Kristopher Huffman" userId="8a82a221-89c2-443a-9aef-0022e6694aee" providerId="ADAL" clId="{522B0164-7367-46FB-A3A0-CBF0D8750D42}" dt="2022-05-02T20:00:52.374" v="17798" actId="14100"/>
          <ac:cxnSpMkLst>
            <pc:docMk/>
            <pc:sldMk cId="2805681636" sldId="339"/>
            <ac:cxnSpMk id="34" creationId="{C4E28320-7F5C-44C7-B4EE-FE4E7FA38DEE}"/>
          </ac:cxnSpMkLst>
        </pc:cxnChg>
        <pc:cxnChg chg="add mod">
          <ac:chgData name="Kristopher Huffman" userId="8a82a221-89c2-443a-9aef-0022e6694aee" providerId="ADAL" clId="{522B0164-7367-46FB-A3A0-CBF0D8750D42}" dt="2022-05-02T20:15:19.900" v="17872" actId="14100"/>
          <ac:cxnSpMkLst>
            <pc:docMk/>
            <pc:sldMk cId="2805681636" sldId="339"/>
            <ac:cxnSpMk id="39" creationId="{EE8EDE23-5CD1-43B0-8217-97FA4C20228D}"/>
          </ac:cxnSpMkLst>
        </pc:cxnChg>
        <pc:cxnChg chg="add mod">
          <ac:chgData name="Kristopher Huffman" userId="8a82a221-89c2-443a-9aef-0022e6694aee" providerId="ADAL" clId="{522B0164-7367-46FB-A3A0-CBF0D8750D42}" dt="2022-05-03T17:22:40.292" v="19102" actId="1076"/>
          <ac:cxnSpMkLst>
            <pc:docMk/>
            <pc:sldMk cId="2805681636" sldId="339"/>
            <ac:cxnSpMk id="44" creationId="{208F31E9-2B8E-49CC-A9E9-D0DF5439195A}"/>
          </ac:cxnSpMkLst>
        </pc:cxnChg>
        <pc:cxnChg chg="add mod">
          <ac:chgData name="Kristopher Huffman" userId="8a82a221-89c2-443a-9aef-0022e6694aee" providerId="ADAL" clId="{522B0164-7367-46FB-A3A0-CBF0D8750D42}" dt="2022-05-02T20:19:13.220" v="18133" actId="14100"/>
          <ac:cxnSpMkLst>
            <pc:docMk/>
            <pc:sldMk cId="2805681636" sldId="339"/>
            <ac:cxnSpMk id="47" creationId="{3A7CFD4B-00D0-468B-A416-CC632F49277C}"/>
          </ac:cxnSpMkLst>
        </pc:cxnChg>
        <pc:cxnChg chg="add mod">
          <ac:chgData name="Kristopher Huffman" userId="8a82a221-89c2-443a-9aef-0022e6694aee" providerId="ADAL" clId="{522B0164-7367-46FB-A3A0-CBF0D8750D42}" dt="2022-05-02T20:19:30.934" v="18139" actId="1035"/>
          <ac:cxnSpMkLst>
            <pc:docMk/>
            <pc:sldMk cId="2805681636" sldId="339"/>
            <ac:cxnSpMk id="49" creationId="{B06F8370-0017-488D-B596-356792485A15}"/>
          </ac:cxnSpMkLst>
        </pc:cxnChg>
        <pc:cxnChg chg="add mod">
          <ac:chgData name="Kristopher Huffman" userId="8a82a221-89c2-443a-9aef-0022e6694aee" providerId="ADAL" clId="{522B0164-7367-46FB-A3A0-CBF0D8750D42}" dt="2022-05-02T20:20:19.070" v="18180" actId="1037"/>
          <ac:cxnSpMkLst>
            <pc:docMk/>
            <pc:sldMk cId="2805681636" sldId="339"/>
            <ac:cxnSpMk id="51" creationId="{8E1DC7B9-2AED-4D9A-9B13-2023DD38656D}"/>
          </ac:cxnSpMkLst>
        </pc:cxnChg>
        <pc:cxnChg chg="add del mod">
          <ac:chgData name="Kristopher Huffman" userId="8a82a221-89c2-443a-9aef-0022e6694aee" providerId="ADAL" clId="{522B0164-7367-46FB-A3A0-CBF0D8750D42}" dt="2022-05-02T20:20:26.103" v="18182"/>
          <ac:cxnSpMkLst>
            <pc:docMk/>
            <pc:sldMk cId="2805681636" sldId="339"/>
            <ac:cxnSpMk id="53" creationId="{B7BF37D1-29D1-4520-92BA-30F87F1C1393}"/>
          </ac:cxnSpMkLst>
        </pc:cxnChg>
        <pc:cxnChg chg="add mod">
          <ac:chgData name="Kristopher Huffman" userId="8a82a221-89c2-443a-9aef-0022e6694aee" providerId="ADAL" clId="{522B0164-7367-46FB-A3A0-CBF0D8750D42}" dt="2022-05-02T20:20:42.839" v="18184" actId="1076"/>
          <ac:cxnSpMkLst>
            <pc:docMk/>
            <pc:sldMk cId="2805681636" sldId="339"/>
            <ac:cxnSpMk id="54" creationId="{4E8B1A13-E855-4421-8EC0-D953D64FA0F3}"/>
          </ac:cxnSpMkLst>
        </pc:cxnChg>
        <pc:cxnChg chg="add mod">
          <ac:chgData name="Kristopher Huffman" userId="8a82a221-89c2-443a-9aef-0022e6694aee" providerId="ADAL" clId="{522B0164-7367-46FB-A3A0-CBF0D8750D42}" dt="2022-05-02T20:20:42.839" v="18184" actId="1076"/>
          <ac:cxnSpMkLst>
            <pc:docMk/>
            <pc:sldMk cId="2805681636" sldId="339"/>
            <ac:cxnSpMk id="55" creationId="{DB4F1F10-4A2A-4D87-AA6E-E4CAA291A092}"/>
          </ac:cxnSpMkLst>
        </pc:cxnChg>
        <pc:cxnChg chg="add mod">
          <ac:chgData name="Kristopher Huffman" userId="8a82a221-89c2-443a-9aef-0022e6694aee" providerId="ADAL" clId="{522B0164-7367-46FB-A3A0-CBF0D8750D42}" dt="2022-05-02T20:20:49.513" v="18192" actId="1037"/>
          <ac:cxnSpMkLst>
            <pc:docMk/>
            <pc:sldMk cId="2805681636" sldId="339"/>
            <ac:cxnSpMk id="56" creationId="{0590EAC7-988D-4799-986D-7FDD5EABBAA1}"/>
          </ac:cxnSpMkLst>
        </pc:cxnChg>
      </pc:sldChg>
      <pc:sldChg chg="addSp delSp modSp new mod modAnim modNotesTx">
        <pc:chgData name="Kristopher Huffman" userId="8a82a221-89c2-443a-9aef-0022e6694aee" providerId="ADAL" clId="{522B0164-7367-46FB-A3A0-CBF0D8750D42}" dt="2022-05-23T01:07:56.038" v="110627" actId="20577"/>
        <pc:sldMkLst>
          <pc:docMk/>
          <pc:sldMk cId="2016088016" sldId="340"/>
        </pc:sldMkLst>
        <pc:spChg chg="del">
          <ac:chgData name="Kristopher Huffman" userId="8a82a221-89c2-443a-9aef-0022e6694aee" providerId="ADAL" clId="{522B0164-7367-46FB-A3A0-CBF0D8750D42}" dt="2022-05-02T20:31:22.945" v="18209" actId="478"/>
          <ac:spMkLst>
            <pc:docMk/>
            <pc:sldMk cId="2016088016" sldId="340"/>
            <ac:spMk id="2" creationId="{5CA7A972-7ADF-46B0-987F-6D2853332C6A}"/>
          </ac:spMkLst>
        </pc:spChg>
        <pc:spChg chg="mod">
          <ac:chgData name="Kristopher Huffman" userId="8a82a221-89c2-443a-9aef-0022e6694aee" providerId="ADAL" clId="{522B0164-7367-46FB-A3A0-CBF0D8750D42}" dt="2022-05-02T20:22:48.961" v="18208" actId="20577"/>
          <ac:spMkLst>
            <pc:docMk/>
            <pc:sldMk cId="2016088016" sldId="340"/>
            <ac:spMk id="3" creationId="{256FDCB4-4C24-40B3-9DDA-34A18B1F03E5}"/>
          </ac:spMkLst>
        </pc:spChg>
        <pc:spChg chg="add mod">
          <ac:chgData name="Kristopher Huffman" userId="8a82a221-89c2-443a-9aef-0022e6694aee" providerId="ADAL" clId="{522B0164-7367-46FB-A3A0-CBF0D8750D42}" dt="2022-05-02T20:37:56.910" v="18235" actId="14100"/>
          <ac:spMkLst>
            <pc:docMk/>
            <pc:sldMk cId="2016088016" sldId="340"/>
            <ac:spMk id="8" creationId="{5091B63C-900C-401E-960D-2753AF032C55}"/>
          </ac:spMkLst>
        </pc:spChg>
        <pc:spChg chg="add mod">
          <ac:chgData name="Kristopher Huffman" userId="8a82a221-89c2-443a-9aef-0022e6694aee" providerId="ADAL" clId="{522B0164-7367-46FB-A3A0-CBF0D8750D42}" dt="2022-05-02T20:38:36.159" v="18240" actId="14100"/>
          <ac:spMkLst>
            <pc:docMk/>
            <pc:sldMk cId="2016088016" sldId="340"/>
            <ac:spMk id="9" creationId="{7E127D29-90C2-4C5B-93E8-EA4227941D4D}"/>
          </ac:spMkLst>
        </pc:spChg>
        <pc:spChg chg="add mod">
          <ac:chgData name="Kristopher Huffman" userId="8a82a221-89c2-443a-9aef-0022e6694aee" providerId="ADAL" clId="{522B0164-7367-46FB-A3A0-CBF0D8750D42}" dt="2022-05-02T20:40:37.593" v="18363" actId="1037"/>
          <ac:spMkLst>
            <pc:docMk/>
            <pc:sldMk cId="2016088016" sldId="340"/>
            <ac:spMk id="10" creationId="{07EEEA61-11C3-4214-9DBE-A6FA093B40E8}"/>
          </ac:spMkLst>
        </pc:spChg>
        <pc:spChg chg="add mod">
          <ac:chgData name="Kristopher Huffman" userId="8a82a221-89c2-443a-9aef-0022e6694aee" providerId="ADAL" clId="{522B0164-7367-46FB-A3A0-CBF0D8750D42}" dt="2022-05-02T20:39:46.524" v="18282" actId="1036"/>
          <ac:spMkLst>
            <pc:docMk/>
            <pc:sldMk cId="2016088016" sldId="340"/>
            <ac:spMk id="11" creationId="{ADF1C52E-9811-4DD8-901A-C541B0629907}"/>
          </ac:spMkLst>
        </pc:spChg>
        <pc:spChg chg="add mod">
          <ac:chgData name="Kristopher Huffman" userId="8a82a221-89c2-443a-9aef-0022e6694aee" providerId="ADAL" clId="{522B0164-7367-46FB-A3A0-CBF0D8750D42}" dt="2022-05-02T20:40:04.345" v="18291" actId="1038"/>
          <ac:spMkLst>
            <pc:docMk/>
            <pc:sldMk cId="2016088016" sldId="340"/>
            <ac:spMk id="12" creationId="{D5A97AE7-3114-4B16-A3E7-ECB0DBC1F07B}"/>
          </ac:spMkLst>
        </pc:spChg>
        <pc:picChg chg="add del mod">
          <ac:chgData name="Kristopher Huffman" userId="8a82a221-89c2-443a-9aef-0022e6694aee" providerId="ADAL" clId="{522B0164-7367-46FB-A3A0-CBF0D8750D42}" dt="2022-05-02T20:36:40.293" v="18221" actId="478"/>
          <ac:picMkLst>
            <pc:docMk/>
            <pc:sldMk cId="2016088016" sldId="340"/>
            <ac:picMk id="5" creationId="{0D035021-70B2-4DE2-9F3D-E5183B0AAC34}"/>
          </ac:picMkLst>
        </pc:picChg>
        <pc:picChg chg="add del mod">
          <ac:chgData name="Kristopher Huffman" userId="8a82a221-89c2-443a-9aef-0022e6694aee" providerId="ADAL" clId="{522B0164-7367-46FB-A3A0-CBF0D8750D42}" dt="2022-05-02T20:39:52.739" v="18285" actId="1076"/>
          <ac:picMkLst>
            <pc:docMk/>
            <pc:sldMk cId="2016088016" sldId="340"/>
            <ac:picMk id="7" creationId="{F93D0CA0-A1F8-44F5-B32D-A43B0CC6E68E}"/>
          </ac:picMkLst>
        </pc:picChg>
      </pc:sldChg>
      <pc:sldChg chg="modSp add mod ord modNotesTx">
        <pc:chgData name="Kristopher Huffman" userId="8a82a221-89c2-443a-9aef-0022e6694aee" providerId="ADAL" clId="{522B0164-7367-46FB-A3A0-CBF0D8750D42}" dt="2022-05-22T05:05:29.334" v="108046" actId="255"/>
        <pc:sldMkLst>
          <pc:docMk/>
          <pc:sldMk cId="4106970329" sldId="341"/>
        </pc:sldMkLst>
        <pc:spChg chg="mod">
          <ac:chgData name="Kristopher Huffman" userId="8a82a221-89c2-443a-9aef-0022e6694aee" providerId="ADAL" clId="{522B0164-7367-46FB-A3A0-CBF0D8750D42}" dt="2022-05-02T20:43:31.997" v="18377" actId="14100"/>
          <ac:spMkLst>
            <pc:docMk/>
            <pc:sldMk cId="4106970329" sldId="341"/>
            <ac:spMk id="4" creationId="{BB40321C-6044-4396-9795-5ABF3CBF72FE}"/>
          </ac:spMkLst>
        </pc:spChg>
      </pc:sldChg>
      <pc:sldChg chg="add del">
        <pc:chgData name="Kristopher Huffman" userId="8a82a221-89c2-443a-9aef-0022e6694aee" providerId="ADAL" clId="{522B0164-7367-46FB-A3A0-CBF0D8750D42}" dt="2022-05-02T20:42:15.389" v="18367" actId="47"/>
        <pc:sldMkLst>
          <pc:docMk/>
          <pc:sldMk cId="4210918184" sldId="341"/>
        </pc:sldMkLst>
      </pc:sldChg>
      <pc:sldChg chg="addSp delSp modSp new del mod addAnim delAnim modAnim modNotesTx">
        <pc:chgData name="Kristopher Huffman" userId="8a82a221-89c2-443a-9aef-0022e6694aee" providerId="ADAL" clId="{522B0164-7367-46FB-A3A0-CBF0D8750D42}" dt="2022-05-19T19:51:16.135" v="84022" actId="2696"/>
        <pc:sldMkLst>
          <pc:docMk/>
          <pc:sldMk cId="1054508626" sldId="342"/>
        </pc:sldMkLst>
        <pc:spChg chg="del">
          <ac:chgData name="Kristopher Huffman" userId="8a82a221-89c2-443a-9aef-0022e6694aee" providerId="ADAL" clId="{522B0164-7367-46FB-A3A0-CBF0D8750D42}" dt="2022-05-03T13:28:12.347" v="18470" actId="478"/>
          <ac:spMkLst>
            <pc:docMk/>
            <pc:sldMk cId="1054508626" sldId="342"/>
            <ac:spMk id="2" creationId="{EAEE8029-96ED-4EEC-BA3F-87950968DF76}"/>
          </ac:spMkLst>
        </pc:spChg>
        <pc:spChg chg="mod">
          <ac:chgData name="Kristopher Huffman" userId="8a82a221-89c2-443a-9aef-0022e6694aee" providerId="ADAL" clId="{522B0164-7367-46FB-A3A0-CBF0D8750D42}" dt="2022-05-02T20:43:40.359" v="18392" actId="20577"/>
          <ac:spMkLst>
            <pc:docMk/>
            <pc:sldMk cId="1054508626" sldId="342"/>
            <ac:spMk id="3" creationId="{259936DF-85CD-49B6-B755-042F0B99392F}"/>
          </ac:spMkLst>
        </pc:spChg>
        <pc:spChg chg="add del mod">
          <ac:chgData name="Kristopher Huffman" userId="8a82a221-89c2-443a-9aef-0022e6694aee" providerId="ADAL" clId="{522B0164-7367-46FB-A3A0-CBF0D8750D42}" dt="2022-05-03T17:21:14.574" v="19101" actId="478"/>
          <ac:spMkLst>
            <pc:docMk/>
            <pc:sldMk cId="1054508626" sldId="342"/>
            <ac:spMk id="4" creationId="{825826AE-475E-4BEE-AE31-FA96BBBC7F7F}"/>
          </ac:spMkLst>
        </pc:spChg>
        <pc:spChg chg="add del mod">
          <ac:chgData name="Kristopher Huffman" userId="8a82a221-89c2-443a-9aef-0022e6694aee" providerId="ADAL" clId="{522B0164-7367-46FB-A3A0-CBF0D8750D42}" dt="2022-05-03T13:42:10.762" v="18493" actId="478"/>
          <ac:spMkLst>
            <pc:docMk/>
            <pc:sldMk cId="1054508626" sldId="342"/>
            <ac:spMk id="6" creationId="{B5487EA7-5650-41D6-B914-5A9E90D3A4BF}"/>
          </ac:spMkLst>
        </pc:spChg>
        <pc:spChg chg="add mod">
          <ac:chgData name="Kristopher Huffman" userId="8a82a221-89c2-443a-9aef-0022e6694aee" providerId="ADAL" clId="{522B0164-7367-46FB-A3A0-CBF0D8750D42}" dt="2022-05-04T13:36:40.996" v="20326" actId="14100"/>
          <ac:spMkLst>
            <pc:docMk/>
            <pc:sldMk cId="1054508626" sldId="342"/>
            <ac:spMk id="7" creationId="{EA18C129-D15A-4A31-9CE5-57AD703B47B7}"/>
          </ac:spMkLst>
        </pc:spChg>
        <pc:spChg chg="add mod">
          <ac:chgData name="Kristopher Huffman" userId="8a82a221-89c2-443a-9aef-0022e6694aee" providerId="ADAL" clId="{522B0164-7367-46FB-A3A0-CBF0D8750D42}" dt="2022-05-04T13:47:58.655" v="20456" actId="14100"/>
          <ac:spMkLst>
            <pc:docMk/>
            <pc:sldMk cId="1054508626" sldId="342"/>
            <ac:spMk id="8" creationId="{1D706E1B-C9BD-4357-BAA2-509898B53DC9}"/>
          </ac:spMkLst>
        </pc:spChg>
        <pc:spChg chg="add mod">
          <ac:chgData name="Kristopher Huffman" userId="8a82a221-89c2-443a-9aef-0022e6694aee" providerId="ADAL" clId="{522B0164-7367-46FB-A3A0-CBF0D8750D42}" dt="2022-05-04T13:43:14.858" v="20422" actId="14100"/>
          <ac:spMkLst>
            <pc:docMk/>
            <pc:sldMk cId="1054508626" sldId="342"/>
            <ac:spMk id="9" creationId="{F123E53F-0CC4-479E-A683-7D453AA4AE05}"/>
          </ac:spMkLst>
        </pc:spChg>
        <pc:spChg chg="add mod">
          <ac:chgData name="Kristopher Huffman" userId="8a82a221-89c2-443a-9aef-0022e6694aee" providerId="ADAL" clId="{522B0164-7367-46FB-A3A0-CBF0D8750D42}" dt="2022-05-04T13:36:59.659" v="20346" actId="14100"/>
          <ac:spMkLst>
            <pc:docMk/>
            <pc:sldMk cId="1054508626" sldId="342"/>
            <ac:spMk id="10" creationId="{6F106AEC-BCFB-4BCA-9B24-9607F454946A}"/>
          </ac:spMkLst>
        </pc:spChg>
        <pc:spChg chg="add del mod">
          <ac:chgData name="Kristopher Huffman" userId="8a82a221-89c2-443a-9aef-0022e6694aee" providerId="ADAL" clId="{522B0164-7367-46FB-A3A0-CBF0D8750D42}" dt="2022-05-03T17:02:52.733" v="18933" actId="478"/>
          <ac:spMkLst>
            <pc:docMk/>
            <pc:sldMk cId="1054508626" sldId="342"/>
            <ac:spMk id="11" creationId="{94B728A1-C31B-4545-ABBA-A2474A4BBBD2}"/>
          </ac:spMkLst>
        </pc:spChg>
        <pc:spChg chg="add del mod">
          <ac:chgData name="Kristopher Huffman" userId="8a82a221-89c2-443a-9aef-0022e6694aee" providerId="ADAL" clId="{522B0164-7367-46FB-A3A0-CBF0D8750D42}" dt="2022-05-03T14:23:15.226" v="18691" actId="478"/>
          <ac:spMkLst>
            <pc:docMk/>
            <pc:sldMk cId="1054508626" sldId="342"/>
            <ac:spMk id="11" creationId="{F29B4941-9B6B-4059-A450-13B3EEA42E55}"/>
          </ac:spMkLst>
        </pc:spChg>
        <pc:spChg chg="add mod">
          <ac:chgData name="Kristopher Huffman" userId="8a82a221-89c2-443a-9aef-0022e6694aee" providerId="ADAL" clId="{522B0164-7367-46FB-A3A0-CBF0D8750D42}" dt="2022-05-04T13:38:12.645" v="20404" actId="14100"/>
          <ac:spMkLst>
            <pc:docMk/>
            <pc:sldMk cId="1054508626" sldId="342"/>
            <ac:spMk id="12" creationId="{65FE0642-05E4-4DFF-972C-0747FC4055E5}"/>
          </ac:spMkLst>
        </pc:spChg>
        <pc:spChg chg="add mod">
          <ac:chgData name="Kristopher Huffman" userId="8a82a221-89c2-443a-9aef-0022e6694aee" providerId="ADAL" clId="{522B0164-7367-46FB-A3A0-CBF0D8750D42}" dt="2022-05-04T14:12:46.409" v="20579" actId="14100"/>
          <ac:spMkLst>
            <pc:docMk/>
            <pc:sldMk cId="1054508626" sldId="342"/>
            <ac:spMk id="13" creationId="{FC069AAC-A6B4-4F7B-9EFE-853A314C5DDE}"/>
          </ac:spMkLst>
        </pc:spChg>
        <pc:spChg chg="add del mod">
          <ac:chgData name="Kristopher Huffman" userId="8a82a221-89c2-443a-9aef-0022e6694aee" providerId="ADAL" clId="{522B0164-7367-46FB-A3A0-CBF0D8750D42}" dt="2022-05-03T17:02:52.733" v="18933" actId="478"/>
          <ac:spMkLst>
            <pc:docMk/>
            <pc:sldMk cId="1054508626" sldId="342"/>
            <ac:spMk id="14" creationId="{04DDB352-71F2-4FF1-BDAE-986F745A6BEC}"/>
          </ac:spMkLst>
        </pc:spChg>
        <pc:spChg chg="add mod">
          <ac:chgData name="Kristopher Huffman" userId="8a82a221-89c2-443a-9aef-0022e6694aee" providerId="ADAL" clId="{522B0164-7367-46FB-A3A0-CBF0D8750D42}" dt="2022-05-04T14:29:56.042" v="20666" actId="14100"/>
          <ac:spMkLst>
            <pc:docMk/>
            <pc:sldMk cId="1054508626" sldId="342"/>
            <ac:spMk id="15" creationId="{CF61A80B-00A0-4CEC-A40E-E3B1C06690B4}"/>
          </ac:spMkLst>
        </pc:spChg>
        <pc:spChg chg="add del mod">
          <ac:chgData name="Kristopher Huffman" userId="8a82a221-89c2-443a-9aef-0022e6694aee" providerId="ADAL" clId="{522B0164-7367-46FB-A3A0-CBF0D8750D42}" dt="2022-05-04T13:44:23.899" v="20424" actId="21"/>
          <ac:spMkLst>
            <pc:docMk/>
            <pc:sldMk cId="1054508626" sldId="342"/>
            <ac:spMk id="16" creationId="{CF637A4A-0CFC-45E9-9367-F90D09B26D7F}"/>
          </ac:spMkLst>
        </pc:spChg>
        <pc:spChg chg="add mod">
          <ac:chgData name="Kristopher Huffman" userId="8a82a221-89c2-443a-9aef-0022e6694aee" providerId="ADAL" clId="{522B0164-7367-46FB-A3A0-CBF0D8750D42}" dt="2022-05-19T02:35:41.358" v="82350" actId="208"/>
          <ac:spMkLst>
            <pc:docMk/>
            <pc:sldMk cId="1054508626" sldId="342"/>
            <ac:spMk id="16" creationId="{DE0BF63D-2461-D754-E5C6-9A5FECF67A7D}"/>
          </ac:spMkLst>
        </pc:spChg>
        <pc:spChg chg="add del mod">
          <ac:chgData name="Kristopher Huffman" userId="8a82a221-89c2-443a-9aef-0022e6694aee" providerId="ADAL" clId="{522B0164-7367-46FB-A3A0-CBF0D8750D42}" dt="2022-05-03T18:31:33.658" v="19184" actId="478"/>
          <ac:spMkLst>
            <pc:docMk/>
            <pc:sldMk cId="1054508626" sldId="342"/>
            <ac:spMk id="17" creationId="{4FB69683-CA7D-4DE4-9FB7-23186DF50BC6}"/>
          </ac:spMkLst>
        </pc:spChg>
        <pc:spChg chg="add mod">
          <ac:chgData name="Kristopher Huffman" userId="8a82a221-89c2-443a-9aef-0022e6694aee" providerId="ADAL" clId="{522B0164-7367-46FB-A3A0-CBF0D8750D42}" dt="2022-05-04T13:46:01.812" v="20447" actId="2085"/>
          <ac:spMkLst>
            <pc:docMk/>
            <pc:sldMk cId="1054508626" sldId="342"/>
            <ac:spMk id="19" creationId="{BBFF8DD5-9219-4594-B695-2F0C8AE80685}"/>
          </ac:spMkLst>
        </pc:spChg>
        <pc:spChg chg="add del mod">
          <ac:chgData name="Kristopher Huffman" userId="8a82a221-89c2-443a-9aef-0022e6694aee" providerId="ADAL" clId="{522B0164-7367-46FB-A3A0-CBF0D8750D42}" dt="2022-05-03T17:35:32.268" v="19138"/>
          <ac:spMkLst>
            <pc:docMk/>
            <pc:sldMk cId="1054508626" sldId="342"/>
            <ac:spMk id="20" creationId="{E5722AA7-7BC1-4F75-967F-61BDC7C796C5}"/>
          </ac:spMkLst>
        </pc:spChg>
        <pc:spChg chg="add mod">
          <ac:chgData name="Kristopher Huffman" userId="8a82a221-89c2-443a-9aef-0022e6694aee" providerId="ADAL" clId="{522B0164-7367-46FB-A3A0-CBF0D8750D42}" dt="2022-05-19T02:36:00.447" v="82376" actId="1076"/>
          <ac:spMkLst>
            <pc:docMk/>
            <pc:sldMk cId="1054508626" sldId="342"/>
            <ac:spMk id="21" creationId="{4C83F3B7-983B-E4C7-9227-B4C539E04E6E}"/>
          </ac:spMkLst>
        </pc:spChg>
        <pc:spChg chg="add del">
          <ac:chgData name="Kristopher Huffman" userId="8a82a221-89c2-443a-9aef-0022e6694aee" providerId="ADAL" clId="{522B0164-7367-46FB-A3A0-CBF0D8750D42}" dt="2022-05-04T13:42:44.989" v="20421" actId="478"/>
          <ac:spMkLst>
            <pc:docMk/>
            <pc:sldMk cId="1054508626" sldId="342"/>
            <ac:spMk id="25" creationId="{47F8FB04-D5CB-C8CF-3466-C49A71C3031C}"/>
          </ac:spMkLst>
        </pc:spChg>
        <pc:spChg chg="add del mod">
          <ac:chgData name="Kristopher Huffman" userId="8a82a221-89c2-443a-9aef-0022e6694aee" providerId="ADAL" clId="{522B0164-7367-46FB-A3A0-CBF0D8750D42}" dt="2022-05-19T02:29:25.392" v="81835"/>
          <ac:spMkLst>
            <pc:docMk/>
            <pc:sldMk cId="1054508626" sldId="342"/>
            <ac:spMk id="25" creationId="{92CA306F-729E-D17A-1EEA-C3DE994BA16B}"/>
          </ac:spMkLst>
        </pc:spChg>
        <pc:spChg chg="add del mod">
          <ac:chgData name="Kristopher Huffman" userId="8a82a221-89c2-443a-9aef-0022e6694aee" providerId="ADAL" clId="{522B0164-7367-46FB-A3A0-CBF0D8750D42}" dt="2022-05-04T13:42:43.850" v="20420" actId="478"/>
          <ac:spMkLst>
            <pc:docMk/>
            <pc:sldMk cId="1054508626" sldId="342"/>
            <ac:spMk id="26" creationId="{26765357-CB81-5D81-E278-605EB0634173}"/>
          </ac:spMkLst>
        </pc:spChg>
        <pc:spChg chg="add mod">
          <ac:chgData name="Kristopher Huffman" userId="8a82a221-89c2-443a-9aef-0022e6694aee" providerId="ADAL" clId="{522B0164-7367-46FB-A3A0-CBF0D8750D42}" dt="2022-05-19T02:35:41.358" v="82350" actId="208"/>
          <ac:spMkLst>
            <pc:docMk/>
            <pc:sldMk cId="1054508626" sldId="342"/>
            <ac:spMk id="26" creationId="{BB8B0143-14BA-2D19-055B-5722DDB05E68}"/>
          </ac:spMkLst>
        </pc:spChg>
        <pc:spChg chg="add del mod">
          <ac:chgData name="Kristopher Huffman" userId="8a82a221-89c2-443a-9aef-0022e6694aee" providerId="ADAL" clId="{522B0164-7367-46FB-A3A0-CBF0D8750D42}" dt="2022-05-19T02:47:39.957" v="82840" actId="478"/>
          <ac:spMkLst>
            <pc:docMk/>
            <pc:sldMk cId="1054508626" sldId="342"/>
            <ac:spMk id="27" creationId="{D8AB287F-3E14-A117-2C93-37B60C4EB2D4}"/>
          </ac:spMkLst>
        </pc:spChg>
        <pc:spChg chg="add del mod">
          <ac:chgData name="Kristopher Huffman" userId="8a82a221-89c2-443a-9aef-0022e6694aee" providerId="ADAL" clId="{522B0164-7367-46FB-A3A0-CBF0D8750D42}" dt="2022-05-03T18:39:52.846" v="19230" actId="21"/>
          <ac:spMkLst>
            <pc:docMk/>
            <pc:sldMk cId="1054508626" sldId="342"/>
            <ac:spMk id="29" creationId="{9844BE9B-F0D8-4C95-9ECF-6B10DE481BB3}"/>
          </ac:spMkLst>
        </pc:spChg>
        <pc:spChg chg="add del mod">
          <ac:chgData name="Kristopher Huffman" userId="8a82a221-89c2-443a-9aef-0022e6694aee" providerId="ADAL" clId="{522B0164-7367-46FB-A3A0-CBF0D8750D42}" dt="2022-05-04T13:45:48.472" v="20446" actId="478"/>
          <ac:spMkLst>
            <pc:docMk/>
            <pc:sldMk cId="1054508626" sldId="342"/>
            <ac:spMk id="29" creationId="{D27C6003-CB86-5659-FA78-A1E5A08083A8}"/>
          </ac:spMkLst>
        </pc:spChg>
        <pc:spChg chg="add del mod">
          <ac:chgData name="Kristopher Huffman" userId="8a82a221-89c2-443a-9aef-0022e6694aee" providerId="ADAL" clId="{522B0164-7367-46FB-A3A0-CBF0D8750D42}" dt="2022-05-04T13:45:24.245" v="20436" actId="478"/>
          <ac:spMkLst>
            <pc:docMk/>
            <pc:sldMk cId="1054508626" sldId="342"/>
            <ac:spMk id="30" creationId="{51929B5E-B4C8-1956-A88D-0566E841F443}"/>
          </ac:spMkLst>
        </pc:spChg>
        <pc:spChg chg="add del mod">
          <ac:chgData name="Kristopher Huffman" userId="8a82a221-89c2-443a-9aef-0022e6694aee" providerId="ADAL" clId="{522B0164-7367-46FB-A3A0-CBF0D8750D42}" dt="2022-05-04T13:45:40.240" v="20442" actId="478"/>
          <ac:spMkLst>
            <pc:docMk/>
            <pc:sldMk cId="1054508626" sldId="342"/>
            <ac:spMk id="31" creationId="{34BB9279-AE05-B8D0-AA85-51C2EC7021FF}"/>
          </ac:spMkLst>
        </pc:spChg>
        <pc:spChg chg="add del mod">
          <ac:chgData name="Kristopher Huffman" userId="8a82a221-89c2-443a-9aef-0022e6694aee" providerId="ADAL" clId="{522B0164-7367-46FB-A3A0-CBF0D8750D42}" dt="2022-05-04T13:45:47.180" v="20445" actId="478"/>
          <ac:spMkLst>
            <pc:docMk/>
            <pc:sldMk cId="1054508626" sldId="342"/>
            <ac:spMk id="32" creationId="{167E8950-8770-8FE8-8DE8-995D023DB0D5}"/>
          </ac:spMkLst>
        </pc:spChg>
        <pc:spChg chg="add mod">
          <ac:chgData name="Kristopher Huffman" userId="8a82a221-89c2-443a-9aef-0022e6694aee" providerId="ADAL" clId="{522B0164-7367-46FB-A3A0-CBF0D8750D42}" dt="2022-05-04T14:29:54.254" v="20663" actId="1076"/>
          <ac:spMkLst>
            <pc:docMk/>
            <pc:sldMk cId="1054508626" sldId="342"/>
            <ac:spMk id="33" creationId="{19FFC917-53F5-0F83-0A0C-FD6864E7C435}"/>
          </ac:spMkLst>
        </pc:spChg>
        <pc:spChg chg="add mod">
          <ac:chgData name="Kristopher Huffman" userId="8a82a221-89c2-443a-9aef-0022e6694aee" providerId="ADAL" clId="{522B0164-7367-46FB-A3A0-CBF0D8750D42}" dt="2022-05-04T14:32:19.491" v="20681" actId="1037"/>
          <ac:spMkLst>
            <pc:docMk/>
            <pc:sldMk cId="1054508626" sldId="342"/>
            <ac:spMk id="59" creationId="{AC571A28-2CA9-6EF3-E154-BBF0C69F2B4C}"/>
          </ac:spMkLst>
        </pc:spChg>
        <pc:picChg chg="add del mod ord">
          <ac:chgData name="Kristopher Huffman" userId="8a82a221-89c2-443a-9aef-0022e6694aee" providerId="ADAL" clId="{522B0164-7367-46FB-A3A0-CBF0D8750D42}" dt="2022-05-04T13:34:03.292" v="20291" actId="478"/>
          <ac:picMkLst>
            <pc:docMk/>
            <pc:sldMk cId="1054508626" sldId="342"/>
            <ac:picMk id="4" creationId="{00AD6AFD-B7BD-F13A-A453-C1C613A1EB67}"/>
          </ac:picMkLst>
        </pc:picChg>
        <pc:picChg chg="add del mod">
          <ac:chgData name="Kristopher Huffman" userId="8a82a221-89c2-443a-9aef-0022e6694aee" providerId="ADAL" clId="{522B0164-7367-46FB-A3A0-CBF0D8750D42}" dt="2022-05-04T13:30:28.805" v="20275" actId="478"/>
          <ac:picMkLst>
            <pc:docMk/>
            <pc:sldMk cId="1054508626" sldId="342"/>
            <ac:picMk id="5" creationId="{F4E7A28F-F15E-4FE2-BF1A-29ABAF2AB9A7}"/>
          </ac:picMkLst>
        </pc:picChg>
        <pc:picChg chg="add mod ord">
          <ac:chgData name="Kristopher Huffman" userId="8a82a221-89c2-443a-9aef-0022e6694aee" providerId="ADAL" clId="{522B0164-7367-46FB-A3A0-CBF0D8750D42}" dt="2022-05-19T02:33:38.906" v="82316" actId="1076"/>
          <ac:picMkLst>
            <pc:docMk/>
            <pc:sldMk cId="1054508626" sldId="342"/>
            <ac:picMk id="11" creationId="{6C2B79BD-8568-8CD0-D7AE-BE7718C490A0}"/>
          </ac:picMkLst>
        </pc:picChg>
        <pc:cxnChg chg="add mod">
          <ac:chgData name="Kristopher Huffman" userId="8a82a221-89c2-443a-9aef-0022e6694aee" providerId="ADAL" clId="{522B0164-7367-46FB-A3A0-CBF0D8750D42}" dt="2022-05-19T02:35:49.705" v="82373" actId="14100"/>
          <ac:cxnSpMkLst>
            <pc:docMk/>
            <pc:sldMk cId="1054508626" sldId="342"/>
            <ac:cxnSpMk id="17" creationId="{721AEA6B-549B-6A91-4560-33B0D66E597C}"/>
          </ac:cxnSpMkLst>
        </pc:cxnChg>
        <pc:cxnChg chg="add mod">
          <ac:chgData name="Kristopher Huffman" userId="8a82a221-89c2-443a-9aef-0022e6694aee" providerId="ADAL" clId="{522B0164-7367-46FB-A3A0-CBF0D8750D42}" dt="2022-05-04T14:23:49.424" v="20584" actId="14100"/>
          <ac:cxnSpMkLst>
            <pc:docMk/>
            <pc:sldMk cId="1054508626" sldId="342"/>
            <ac:cxnSpMk id="18" creationId="{4A4A36DB-98A7-43CC-B3FE-D5393972398D}"/>
          </ac:cxnSpMkLst>
        </pc:cxnChg>
        <pc:cxnChg chg="add del mod">
          <ac:chgData name="Kristopher Huffman" userId="8a82a221-89c2-443a-9aef-0022e6694aee" providerId="ADAL" clId="{522B0164-7367-46FB-A3A0-CBF0D8750D42}" dt="2022-05-04T13:44:23.899" v="20424" actId="21"/>
          <ac:cxnSpMkLst>
            <pc:docMk/>
            <pc:sldMk cId="1054508626" sldId="342"/>
            <ac:cxnSpMk id="22" creationId="{D1C77A84-5EB5-4BD3-936C-58A417A6E454}"/>
          </ac:cxnSpMkLst>
        </pc:cxnChg>
        <pc:cxnChg chg="add mod">
          <ac:chgData name="Kristopher Huffman" userId="8a82a221-89c2-443a-9aef-0022e6694aee" providerId="ADAL" clId="{522B0164-7367-46FB-A3A0-CBF0D8750D42}" dt="2022-05-04T14:29:57.543" v="20669" actId="1038"/>
          <ac:cxnSpMkLst>
            <pc:docMk/>
            <pc:sldMk cId="1054508626" sldId="342"/>
            <ac:cxnSpMk id="34" creationId="{F8229C59-4B90-44D8-90EC-53326F3BA89A}"/>
          </ac:cxnSpMkLst>
        </pc:cxnChg>
        <pc:cxnChg chg="add del mod">
          <ac:chgData name="Kristopher Huffman" userId="8a82a221-89c2-443a-9aef-0022e6694aee" providerId="ADAL" clId="{522B0164-7367-46FB-A3A0-CBF0D8750D42}" dt="2022-05-04T14:31:17.893" v="20672" actId="478"/>
          <ac:cxnSpMkLst>
            <pc:docMk/>
            <pc:sldMk cId="1054508626" sldId="342"/>
            <ac:cxnSpMk id="52" creationId="{F5E60F77-1531-09EB-0B00-F4C1EEB2D501}"/>
          </ac:cxnSpMkLst>
        </pc:cxnChg>
      </pc:sldChg>
      <pc:sldChg chg="delSp add del mod delAnim modAnim">
        <pc:chgData name="Kristopher Huffman" userId="8a82a221-89c2-443a-9aef-0022e6694aee" providerId="ADAL" clId="{522B0164-7367-46FB-A3A0-CBF0D8750D42}" dt="2022-05-04T14:07:42.266" v="20540" actId="47"/>
        <pc:sldMkLst>
          <pc:docMk/>
          <pc:sldMk cId="386906920" sldId="343"/>
        </pc:sldMkLst>
        <pc:spChg chg="del">
          <ac:chgData name="Kristopher Huffman" userId="8a82a221-89c2-443a-9aef-0022e6694aee" providerId="ADAL" clId="{522B0164-7367-46FB-A3A0-CBF0D8750D42}" dt="2022-05-03T18:34:51.176" v="19212" actId="478"/>
          <ac:spMkLst>
            <pc:docMk/>
            <pc:sldMk cId="386906920" sldId="343"/>
            <ac:spMk id="8" creationId="{1D706E1B-C9BD-4357-BAA2-509898B53DC9}"/>
          </ac:spMkLst>
        </pc:spChg>
        <pc:spChg chg="del">
          <ac:chgData name="Kristopher Huffman" userId="8a82a221-89c2-443a-9aef-0022e6694aee" providerId="ADAL" clId="{522B0164-7367-46FB-A3A0-CBF0D8750D42}" dt="2022-05-03T18:34:53.719" v="19214" actId="478"/>
          <ac:spMkLst>
            <pc:docMk/>
            <pc:sldMk cId="386906920" sldId="343"/>
            <ac:spMk id="9" creationId="{F123E53F-0CC4-479E-A683-7D453AA4AE05}"/>
          </ac:spMkLst>
        </pc:spChg>
        <pc:spChg chg="del">
          <ac:chgData name="Kristopher Huffman" userId="8a82a221-89c2-443a-9aef-0022e6694aee" providerId="ADAL" clId="{522B0164-7367-46FB-A3A0-CBF0D8750D42}" dt="2022-05-03T18:34:51.867" v="19213" actId="478"/>
          <ac:spMkLst>
            <pc:docMk/>
            <pc:sldMk cId="386906920" sldId="343"/>
            <ac:spMk id="10" creationId="{6F106AEC-BCFB-4BCA-9B24-9607F454946A}"/>
          </ac:spMkLst>
        </pc:spChg>
        <pc:spChg chg="del">
          <ac:chgData name="Kristopher Huffman" userId="8a82a221-89c2-443a-9aef-0022e6694aee" providerId="ADAL" clId="{522B0164-7367-46FB-A3A0-CBF0D8750D42}" dt="2022-05-03T18:35:23.874" v="19216" actId="478"/>
          <ac:spMkLst>
            <pc:docMk/>
            <pc:sldMk cId="386906920" sldId="343"/>
            <ac:spMk id="12" creationId="{65FE0642-05E4-4DFF-972C-0747FC4055E5}"/>
          </ac:spMkLst>
        </pc:spChg>
        <pc:spChg chg="del">
          <ac:chgData name="Kristopher Huffman" userId="8a82a221-89c2-443a-9aef-0022e6694aee" providerId="ADAL" clId="{522B0164-7367-46FB-A3A0-CBF0D8750D42}" dt="2022-05-03T18:34:56.224" v="19215" actId="478"/>
          <ac:spMkLst>
            <pc:docMk/>
            <pc:sldMk cId="386906920" sldId="343"/>
            <ac:spMk id="13" creationId="{FC069AAC-A6B4-4F7B-9EFE-853A314C5DDE}"/>
          </ac:spMkLst>
        </pc:spChg>
      </pc:sldChg>
      <pc:sldChg chg="delSp modSp add del mod modAnim">
        <pc:chgData name="Kristopher Huffman" userId="8a82a221-89c2-443a-9aef-0022e6694aee" providerId="ADAL" clId="{522B0164-7367-46FB-A3A0-CBF0D8750D42}" dt="2022-05-03T18:33:51.904" v="19209" actId="2696"/>
        <pc:sldMkLst>
          <pc:docMk/>
          <pc:sldMk cId="1433002795" sldId="343"/>
        </pc:sldMkLst>
        <pc:spChg chg="del">
          <ac:chgData name="Kristopher Huffman" userId="8a82a221-89c2-443a-9aef-0022e6694aee" providerId="ADAL" clId="{522B0164-7367-46FB-A3A0-CBF0D8750D42}" dt="2022-05-03T18:29:26.109" v="19178" actId="478"/>
          <ac:spMkLst>
            <pc:docMk/>
            <pc:sldMk cId="1433002795" sldId="343"/>
            <ac:spMk id="8" creationId="{1D706E1B-C9BD-4357-BAA2-509898B53DC9}"/>
          </ac:spMkLst>
        </pc:spChg>
        <pc:spChg chg="del">
          <ac:chgData name="Kristopher Huffman" userId="8a82a221-89c2-443a-9aef-0022e6694aee" providerId="ADAL" clId="{522B0164-7367-46FB-A3A0-CBF0D8750D42}" dt="2022-05-03T18:29:28.268" v="19180" actId="478"/>
          <ac:spMkLst>
            <pc:docMk/>
            <pc:sldMk cId="1433002795" sldId="343"/>
            <ac:spMk id="9" creationId="{F123E53F-0CC4-479E-A683-7D453AA4AE05}"/>
          </ac:spMkLst>
        </pc:spChg>
        <pc:spChg chg="del">
          <ac:chgData name="Kristopher Huffman" userId="8a82a221-89c2-443a-9aef-0022e6694aee" providerId="ADAL" clId="{522B0164-7367-46FB-A3A0-CBF0D8750D42}" dt="2022-05-03T18:29:26.626" v="19179" actId="478"/>
          <ac:spMkLst>
            <pc:docMk/>
            <pc:sldMk cId="1433002795" sldId="343"/>
            <ac:spMk id="10" creationId="{6F106AEC-BCFB-4BCA-9B24-9607F454946A}"/>
          </ac:spMkLst>
        </pc:spChg>
        <pc:spChg chg="del">
          <ac:chgData name="Kristopher Huffman" userId="8a82a221-89c2-443a-9aef-0022e6694aee" providerId="ADAL" clId="{522B0164-7367-46FB-A3A0-CBF0D8750D42}" dt="2022-05-03T18:33:20.713" v="19203" actId="478"/>
          <ac:spMkLst>
            <pc:docMk/>
            <pc:sldMk cId="1433002795" sldId="343"/>
            <ac:spMk id="12" creationId="{65FE0642-05E4-4DFF-972C-0747FC4055E5}"/>
          </ac:spMkLst>
        </pc:spChg>
        <pc:spChg chg="del">
          <ac:chgData name="Kristopher Huffman" userId="8a82a221-89c2-443a-9aef-0022e6694aee" providerId="ADAL" clId="{522B0164-7367-46FB-A3A0-CBF0D8750D42}" dt="2022-05-03T18:29:32.134" v="19181" actId="478"/>
          <ac:spMkLst>
            <pc:docMk/>
            <pc:sldMk cId="1433002795" sldId="343"/>
            <ac:spMk id="13" creationId="{FC069AAC-A6B4-4F7B-9EFE-853A314C5DDE}"/>
          </ac:spMkLst>
        </pc:spChg>
        <pc:spChg chg="mod">
          <ac:chgData name="Kristopher Huffman" userId="8a82a221-89c2-443a-9aef-0022e6694aee" providerId="ADAL" clId="{522B0164-7367-46FB-A3A0-CBF0D8750D42}" dt="2022-05-03T18:30:05.997" v="19182" actId="1076"/>
          <ac:spMkLst>
            <pc:docMk/>
            <pc:sldMk cId="1433002795" sldId="343"/>
            <ac:spMk id="16" creationId="{CF637A4A-0CFC-45E9-9367-F90D09B26D7F}"/>
          </ac:spMkLst>
        </pc:spChg>
        <pc:spChg chg="mod">
          <ac:chgData name="Kristopher Huffman" userId="8a82a221-89c2-443a-9aef-0022e6694aee" providerId="ADAL" clId="{522B0164-7367-46FB-A3A0-CBF0D8750D42}" dt="2022-05-03T18:33:45.080" v="19207" actId="1076"/>
          <ac:spMkLst>
            <pc:docMk/>
            <pc:sldMk cId="1433002795" sldId="343"/>
            <ac:spMk id="17" creationId="{4FB69683-CA7D-4DE4-9FB7-23186DF50BC6}"/>
          </ac:spMkLst>
        </pc:spChg>
      </pc:sldChg>
      <pc:sldChg chg="modSp add del mod">
        <pc:chgData name="Kristopher Huffman" userId="8a82a221-89c2-443a-9aef-0022e6694aee" providerId="ADAL" clId="{522B0164-7367-46FB-A3A0-CBF0D8750D42}" dt="2022-05-03T18:26:51.223" v="19164" actId="2696"/>
        <pc:sldMkLst>
          <pc:docMk/>
          <pc:sldMk cId="1904885202" sldId="343"/>
        </pc:sldMkLst>
        <pc:spChg chg="mod">
          <ac:chgData name="Kristopher Huffman" userId="8a82a221-89c2-443a-9aef-0022e6694aee" providerId="ADAL" clId="{522B0164-7367-46FB-A3A0-CBF0D8750D42}" dt="2022-05-03T17:36:08.738" v="19140" actId="1076"/>
          <ac:spMkLst>
            <pc:docMk/>
            <pc:sldMk cId="1904885202" sldId="343"/>
            <ac:spMk id="16" creationId="{CF637A4A-0CFC-45E9-9367-F90D09B26D7F}"/>
          </ac:spMkLst>
        </pc:spChg>
      </pc:sldChg>
      <pc:sldChg chg="addSp delSp modSp new del mod delAnim modAnim">
        <pc:chgData name="Kristopher Huffman" userId="8a82a221-89c2-443a-9aef-0022e6694aee" providerId="ADAL" clId="{522B0164-7367-46FB-A3A0-CBF0D8750D42}" dt="2022-05-04T16:53:16.750" v="21559" actId="2696"/>
        <pc:sldMkLst>
          <pc:docMk/>
          <pc:sldMk cId="3053076263" sldId="344"/>
        </pc:sldMkLst>
        <pc:spChg chg="del">
          <ac:chgData name="Kristopher Huffman" userId="8a82a221-89c2-443a-9aef-0022e6694aee" providerId="ADAL" clId="{522B0164-7367-46FB-A3A0-CBF0D8750D42}" dt="2022-05-03T18:40:04.696" v="19245" actId="478"/>
          <ac:spMkLst>
            <pc:docMk/>
            <pc:sldMk cId="3053076263" sldId="344"/>
            <ac:spMk id="2" creationId="{1E0190CA-6A62-481A-8486-3C407E2AD78D}"/>
          </ac:spMkLst>
        </pc:spChg>
        <pc:spChg chg="mod">
          <ac:chgData name="Kristopher Huffman" userId="8a82a221-89c2-443a-9aef-0022e6694aee" providerId="ADAL" clId="{522B0164-7367-46FB-A3A0-CBF0D8750D42}" dt="2022-05-03T18:40:02.429" v="19244" actId="20577"/>
          <ac:spMkLst>
            <pc:docMk/>
            <pc:sldMk cId="3053076263" sldId="344"/>
            <ac:spMk id="3" creationId="{42F523CC-C7F5-4483-B224-F756727F3D89}"/>
          </ac:spMkLst>
        </pc:spChg>
        <pc:spChg chg="add mod">
          <ac:chgData name="Kristopher Huffman" userId="8a82a221-89c2-443a-9aef-0022e6694aee" providerId="ADAL" clId="{522B0164-7367-46FB-A3A0-CBF0D8750D42}" dt="2022-05-04T15:48:13.017" v="21123" actId="1076"/>
          <ac:spMkLst>
            <pc:docMk/>
            <pc:sldMk cId="3053076263" sldId="344"/>
            <ac:spMk id="4" creationId="{23BFB838-65B4-4A5C-9DB3-C79BBC4A92C1}"/>
          </ac:spMkLst>
        </pc:spChg>
        <pc:spChg chg="add mod">
          <ac:chgData name="Kristopher Huffman" userId="8a82a221-89c2-443a-9aef-0022e6694aee" providerId="ADAL" clId="{522B0164-7367-46FB-A3A0-CBF0D8750D42}" dt="2022-05-04T15:48:13.017" v="21123" actId="1076"/>
          <ac:spMkLst>
            <pc:docMk/>
            <pc:sldMk cId="3053076263" sldId="344"/>
            <ac:spMk id="5" creationId="{8557255E-7C74-4259-BE14-8F6D3C67BE60}"/>
          </ac:spMkLst>
        </pc:spChg>
        <pc:spChg chg="add del">
          <ac:chgData name="Kristopher Huffman" userId="8a82a221-89c2-443a-9aef-0022e6694aee" providerId="ADAL" clId="{522B0164-7367-46FB-A3A0-CBF0D8750D42}" dt="2022-05-03T18:51:43.848" v="19449" actId="478"/>
          <ac:spMkLst>
            <pc:docMk/>
            <pc:sldMk cId="3053076263" sldId="344"/>
            <ac:spMk id="6" creationId="{6C1A9D68-CA8F-4D2D-8125-1936A84C7541}"/>
          </ac:spMkLst>
        </pc:spChg>
        <pc:spChg chg="add mod">
          <ac:chgData name="Kristopher Huffman" userId="8a82a221-89c2-443a-9aef-0022e6694aee" providerId="ADAL" clId="{522B0164-7367-46FB-A3A0-CBF0D8750D42}" dt="2022-05-04T15:48:13.017" v="21123" actId="1076"/>
          <ac:spMkLst>
            <pc:docMk/>
            <pc:sldMk cId="3053076263" sldId="344"/>
            <ac:spMk id="12" creationId="{C073F8F5-4DA2-4EBA-9A6E-7FC30E3E200E}"/>
          </ac:spMkLst>
        </pc:spChg>
        <pc:spChg chg="add mod">
          <ac:chgData name="Kristopher Huffman" userId="8a82a221-89c2-443a-9aef-0022e6694aee" providerId="ADAL" clId="{522B0164-7367-46FB-A3A0-CBF0D8750D42}" dt="2022-05-04T15:58:34.602" v="21347" actId="1037"/>
          <ac:spMkLst>
            <pc:docMk/>
            <pc:sldMk cId="3053076263" sldId="344"/>
            <ac:spMk id="15" creationId="{22D21850-5271-4B02-A922-BCB8B48E65EB}"/>
          </ac:spMkLst>
        </pc:spChg>
        <pc:spChg chg="add del mod">
          <ac:chgData name="Kristopher Huffman" userId="8a82a221-89c2-443a-9aef-0022e6694aee" providerId="ADAL" clId="{522B0164-7367-46FB-A3A0-CBF0D8750D42}" dt="2022-05-04T15:41:14.786" v="20983" actId="478"/>
          <ac:spMkLst>
            <pc:docMk/>
            <pc:sldMk cId="3053076263" sldId="344"/>
            <ac:spMk id="18" creationId="{783FEE0D-95CB-FE3E-91E1-872F04C98395}"/>
          </ac:spMkLst>
        </pc:spChg>
        <pc:spChg chg="add del mod">
          <ac:chgData name="Kristopher Huffman" userId="8a82a221-89c2-443a-9aef-0022e6694aee" providerId="ADAL" clId="{522B0164-7367-46FB-A3A0-CBF0D8750D42}" dt="2022-05-03T18:53:53.825" v="19566" actId="478"/>
          <ac:spMkLst>
            <pc:docMk/>
            <pc:sldMk cId="3053076263" sldId="344"/>
            <ac:spMk id="19" creationId="{8DF1CA72-32C9-4864-84DA-B88BF4F0C4A5}"/>
          </ac:spMkLst>
        </pc:spChg>
        <pc:spChg chg="add mod">
          <ac:chgData name="Kristopher Huffman" userId="8a82a221-89c2-443a-9aef-0022e6694aee" providerId="ADAL" clId="{522B0164-7367-46FB-A3A0-CBF0D8750D42}" dt="2022-05-04T15:49:17.879" v="21163" actId="1037"/>
          <ac:spMkLst>
            <pc:docMk/>
            <pc:sldMk cId="3053076263" sldId="344"/>
            <ac:spMk id="20" creationId="{10C82CAD-2418-4F58-90DA-0AE2DADDE008}"/>
          </ac:spMkLst>
        </pc:spChg>
        <pc:spChg chg="add mod">
          <ac:chgData name="Kristopher Huffman" userId="8a82a221-89c2-443a-9aef-0022e6694aee" providerId="ADAL" clId="{522B0164-7367-46FB-A3A0-CBF0D8750D42}" dt="2022-05-04T15:48:13.017" v="21123" actId="1076"/>
          <ac:spMkLst>
            <pc:docMk/>
            <pc:sldMk cId="3053076263" sldId="344"/>
            <ac:spMk id="24" creationId="{969F34B5-5CE9-45F6-ABD5-3BB9C66BFA5B}"/>
          </ac:spMkLst>
        </pc:spChg>
        <pc:spChg chg="add del mod">
          <ac:chgData name="Kristopher Huffman" userId="8a82a221-89c2-443a-9aef-0022e6694aee" providerId="ADAL" clId="{522B0164-7367-46FB-A3A0-CBF0D8750D42}" dt="2022-05-04T13:46:12.779" v="20448" actId="21"/>
          <ac:spMkLst>
            <pc:docMk/>
            <pc:sldMk cId="3053076263" sldId="344"/>
            <ac:spMk id="28" creationId="{6188EABE-140C-D661-E31C-41AFA01BAF99}"/>
          </ac:spMkLst>
        </pc:spChg>
        <pc:spChg chg="add mod">
          <ac:chgData name="Kristopher Huffman" userId="8a82a221-89c2-443a-9aef-0022e6694aee" providerId="ADAL" clId="{522B0164-7367-46FB-A3A0-CBF0D8750D42}" dt="2022-05-04T15:58:29.508" v="21345" actId="1037"/>
          <ac:spMkLst>
            <pc:docMk/>
            <pc:sldMk cId="3053076263" sldId="344"/>
            <ac:spMk id="32" creationId="{0F933874-6970-4E9E-AFFC-F24A63DF8D88}"/>
          </ac:spMkLst>
        </pc:spChg>
        <pc:spChg chg="add mod">
          <ac:chgData name="Kristopher Huffman" userId="8a82a221-89c2-443a-9aef-0022e6694aee" providerId="ADAL" clId="{522B0164-7367-46FB-A3A0-CBF0D8750D42}" dt="2022-05-04T15:48:13.017" v="21123" actId="1076"/>
          <ac:spMkLst>
            <pc:docMk/>
            <pc:sldMk cId="3053076263" sldId="344"/>
            <ac:spMk id="33" creationId="{0497ECF5-4A33-4AEC-BAC6-AED55CAEFF2C}"/>
          </ac:spMkLst>
        </pc:spChg>
        <pc:spChg chg="add mod">
          <ac:chgData name="Kristopher Huffman" userId="8a82a221-89c2-443a-9aef-0022e6694aee" providerId="ADAL" clId="{522B0164-7367-46FB-A3A0-CBF0D8750D42}" dt="2022-05-04T15:48:13.017" v="21123" actId="1076"/>
          <ac:spMkLst>
            <pc:docMk/>
            <pc:sldMk cId="3053076263" sldId="344"/>
            <ac:spMk id="34" creationId="{EF7FE6D8-A79F-4439-BA31-47ECDD7BAB04}"/>
          </ac:spMkLst>
        </pc:spChg>
        <pc:spChg chg="add mod">
          <ac:chgData name="Kristopher Huffman" userId="8a82a221-89c2-443a-9aef-0022e6694aee" providerId="ADAL" clId="{522B0164-7367-46FB-A3A0-CBF0D8750D42}" dt="2022-05-04T16:02:04.785" v="21550" actId="2085"/>
          <ac:spMkLst>
            <pc:docMk/>
            <pc:sldMk cId="3053076263" sldId="344"/>
            <ac:spMk id="41" creationId="{6D1F6851-3888-4B3D-AE3B-9DB09BE328EC}"/>
          </ac:spMkLst>
        </pc:spChg>
        <pc:spChg chg="add mod">
          <ac:chgData name="Kristopher Huffman" userId="8a82a221-89c2-443a-9aef-0022e6694aee" providerId="ADAL" clId="{522B0164-7367-46FB-A3A0-CBF0D8750D42}" dt="2022-05-04T16:02:41.045" v="21556" actId="1037"/>
          <ac:spMkLst>
            <pc:docMk/>
            <pc:sldMk cId="3053076263" sldId="344"/>
            <ac:spMk id="42" creationId="{C17209D9-02EA-42C4-8F33-3FA852C61C8E}"/>
          </ac:spMkLst>
        </pc:spChg>
        <pc:spChg chg="add mod">
          <ac:chgData name="Kristopher Huffman" userId="8a82a221-89c2-443a-9aef-0022e6694aee" providerId="ADAL" clId="{522B0164-7367-46FB-A3A0-CBF0D8750D42}" dt="2022-05-04T15:48:13.017" v="21123" actId="1076"/>
          <ac:spMkLst>
            <pc:docMk/>
            <pc:sldMk cId="3053076263" sldId="344"/>
            <ac:spMk id="43" creationId="{7A272DCD-F6E1-47DA-9559-7C11DE56D4FE}"/>
          </ac:spMkLst>
        </pc:spChg>
        <pc:spChg chg="add del mod">
          <ac:chgData name="Kristopher Huffman" userId="8a82a221-89c2-443a-9aef-0022e6694aee" providerId="ADAL" clId="{522B0164-7367-46FB-A3A0-CBF0D8750D42}" dt="2022-05-04T15:41:14.228" v="20982" actId="478"/>
          <ac:spMkLst>
            <pc:docMk/>
            <pc:sldMk cId="3053076263" sldId="344"/>
            <ac:spMk id="46" creationId="{308EE970-A138-C39B-5740-BE2EDDCE67AB}"/>
          </ac:spMkLst>
        </pc:spChg>
        <pc:spChg chg="add del mod">
          <ac:chgData name="Kristopher Huffman" userId="8a82a221-89c2-443a-9aef-0022e6694aee" providerId="ADAL" clId="{522B0164-7367-46FB-A3A0-CBF0D8750D42}" dt="2022-05-04T15:41:15.319" v="20984" actId="478"/>
          <ac:spMkLst>
            <pc:docMk/>
            <pc:sldMk cId="3053076263" sldId="344"/>
            <ac:spMk id="47" creationId="{100F3DDB-635D-6CED-D488-E4E4A55F8A45}"/>
          </ac:spMkLst>
        </pc:spChg>
        <pc:spChg chg="add del mod">
          <ac:chgData name="Kristopher Huffman" userId="8a82a221-89c2-443a-9aef-0022e6694aee" providerId="ADAL" clId="{522B0164-7367-46FB-A3A0-CBF0D8750D42}" dt="2022-05-04T15:58:39.794" v="21348" actId="1076"/>
          <ac:spMkLst>
            <pc:docMk/>
            <pc:sldMk cId="3053076263" sldId="344"/>
            <ac:spMk id="49" creationId="{7D6D7D7A-792F-4900-B581-00059D332ED8}"/>
          </ac:spMkLst>
        </pc:spChg>
        <pc:spChg chg="add del mod">
          <ac:chgData name="Kristopher Huffman" userId="8a82a221-89c2-443a-9aef-0022e6694aee" providerId="ADAL" clId="{522B0164-7367-46FB-A3A0-CBF0D8750D42}" dt="2022-05-04T15:54:36.721" v="21265" actId="478"/>
          <ac:spMkLst>
            <pc:docMk/>
            <pc:sldMk cId="3053076263" sldId="344"/>
            <ac:spMk id="53" creationId="{49A32A0C-9FC1-1FD9-05C2-5D573262DC62}"/>
          </ac:spMkLst>
        </pc:spChg>
        <pc:spChg chg="add mod">
          <ac:chgData name="Kristopher Huffman" userId="8a82a221-89c2-443a-9aef-0022e6694aee" providerId="ADAL" clId="{522B0164-7367-46FB-A3A0-CBF0D8750D42}" dt="2022-05-04T15:58:46.472" v="21349" actId="1076"/>
          <ac:spMkLst>
            <pc:docMk/>
            <pc:sldMk cId="3053076263" sldId="344"/>
            <ac:spMk id="54" creationId="{38828735-AEDE-4B27-9B24-EF6E36BF3BD5}"/>
          </ac:spMkLst>
        </pc:spChg>
        <pc:spChg chg="add del mod">
          <ac:chgData name="Kristopher Huffman" userId="8a82a221-89c2-443a-9aef-0022e6694aee" providerId="ADAL" clId="{522B0164-7367-46FB-A3A0-CBF0D8750D42}" dt="2022-05-04T15:54:37.544" v="21266" actId="478"/>
          <ac:spMkLst>
            <pc:docMk/>
            <pc:sldMk cId="3053076263" sldId="344"/>
            <ac:spMk id="58" creationId="{78DB355C-0DFD-66E1-73DB-044067C65C87}"/>
          </ac:spMkLst>
        </pc:spChg>
        <pc:spChg chg="add del mod">
          <ac:chgData name="Kristopher Huffman" userId="8a82a221-89c2-443a-9aef-0022e6694aee" providerId="ADAL" clId="{522B0164-7367-46FB-A3A0-CBF0D8750D42}" dt="2022-05-04T15:54:38.146" v="21267" actId="478"/>
          <ac:spMkLst>
            <pc:docMk/>
            <pc:sldMk cId="3053076263" sldId="344"/>
            <ac:spMk id="63" creationId="{BB91E052-4B46-EF6A-6B06-79AEF4EEE6AE}"/>
          </ac:spMkLst>
        </pc:spChg>
        <pc:cxnChg chg="add del mod">
          <ac:chgData name="Kristopher Huffman" userId="8a82a221-89c2-443a-9aef-0022e6694aee" providerId="ADAL" clId="{522B0164-7367-46FB-A3A0-CBF0D8750D42}" dt="2022-05-04T15:48:13.017" v="21123" actId="1076"/>
          <ac:cxnSpMkLst>
            <pc:docMk/>
            <pc:sldMk cId="3053076263" sldId="344"/>
            <ac:cxnSpMk id="8" creationId="{85125C9B-84EF-4D6D-AA74-2B0D6965DB81}"/>
          </ac:cxnSpMkLst>
        </pc:cxnChg>
        <pc:cxnChg chg="add del mod">
          <ac:chgData name="Kristopher Huffman" userId="8a82a221-89c2-443a-9aef-0022e6694aee" providerId="ADAL" clId="{522B0164-7367-46FB-A3A0-CBF0D8750D42}" dt="2022-05-04T15:41:49.773" v="20989" actId="478"/>
          <ac:cxnSpMkLst>
            <pc:docMk/>
            <pc:sldMk cId="3053076263" sldId="344"/>
            <ac:cxnSpMk id="9" creationId="{820FBA0F-F5B6-46B7-A482-B359E223503E}"/>
          </ac:cxnSpMkLst>
        </pc:cxnChg>
        <pc:cxnChg chg="add mod">
          <ac:chgData name="Kristopher Huffman" userId="8a82a221-89c2-443a-9aef-0022e6694aee" providerId="ADAL" clId="{522B0164-7367-46FB-A3A0-CBF0D8750D42}" dt="2022-05-04T15:53:30.150" v="21256" actId="14100"/>
          <ac:cxnSpMkLst>
            <pc:docMk/>
            <pc:sldMk cId="3053076263" sldId="344"/>
            <ac:cxnSpMk id="21" creationId="{5675770A-50E4-4B0B-95E5-831E6BE14B48}"/>
          </ac:cxnSpMkLst>
        </pc:cxnChg>
        <pc:cxnChg chg="add del mod">
          <ac:chgData name="Kristopher Huffman" userId="8a82a221-89c2-443a-9aef-0022e6694aee" providerId="ADAL" clId="{522B0164-7367-46FB-A3A0-CBF0D8750D42}" dt="2022-05-04T15:55:13.421" v="21274" actId="478"/>
          <ac:cxnSpMkLst>
            <pc:docMk/>
            <pc:sldMk cId="3053076263" sldId="344"/>
            <ac:cxnSpMk id="22" creationId="{2D777B5F-6133-4DD1-B066-161DB92DB1F7}"/>
          </ac:cxnSpMkLst>
        </pc:cxnChg>
        <pc:cxnChg chg="add mod">
          <ac:chgData name="Kristopher Huffman" userId="8a82a221-89c2-443a-9aef-0022e6694aee" providerId="ADAL" clId="{522B0164-7367-46FB-A3A0-CBF0D8750D42}" dt="2022-05-04T15:51:53.426" v="21205" actId="14100"/>
          <ac:cxnSpMkLst>
            <pc:docMk/>
            <pc:sldMk cId="3053076263" sldId="344"/>
            <ac:cxnSpMk id="25" creationId="{3336D598-A0F9-4298-A0FE-8EA42DDD598A}"/>
          </ac:cxnSpMkLst>
        </pc:cxnChg>
        <pc:cxnChg chg="add mod">
          <ac:chgData name="Kristopher Huffman" userId="8a82a221-89c2-443a-9aef-0022e6694aee" providerId="ADAL" clId="{522B0164-7367-46FB-A3A0-CBF0D8750D42}" dt="2022-05-04T15:51:46.267" v="21204" actId="1035"/>
          <ac:cxnSpMkLst>
            <pc:docMk/>
            <pc:sldMk cId="3053076263" sldId="344"/>
            <ac:cxnSpMk id="26" creationId="{2E1D12B5-234F-4BAB-8DD3-DBD62807278C}"/>
          </ac:cxnSpMkLst>
        </pc:cxnChg>
        <pc:cxnChg chg="add del mod">
          <ac:chgData name="Kristopher Huffman" userId="8a82a221-89c2-443a-9aef-0022e6694aee" providerId="ADAL" clId="{522B0164-7367-46FB-A3A0-CBF0D8750D42}" dt="2022-05-04T13:46:12.779" v="20448" actId="21"/>
          <ac:cxnSpMkLst>
            <pc:docMk/>
            <pc:sldMk cId="3053076263" sldId="344"/>
            <ac:cxnSpMk id="29" creationId="{911A036D-F166-4CFE-A767-BCB22C36F5A6}"/>
          </ac:cxnSpMkLst>
        </pc:cxnChg>
        <pc:cxnChg chg="add mod">
          <ac:chgData name="Kristopher Huffman" userId="8a82a221-89c2-443a-9aef-0022e6694aee" providerId="ADAL" clId="{522B0164-7367-46FB-A3A0-CBF0D8750D42}" dt="2022-05-04T15:48:13.017" v="21123" actId="1076"/>
          <ac:cxnSpMkLst>
            <pc:docMk/>
            <pc:sldMk cId="3053076263" sldId="344"/>
            <ac:cxnSpMk id="35" creationId="{95091C8A-789C-460B-AE3C-D4AD8BC4C7EA}"/>
          </ac:cxnSpMkLst>
        </pc:cxnChg>
        <pc:cxnChg chg="add mod">
          <ac:chgData name="Kristopher Huffman" userId="8a82a221-89c2-443a-9aef-0022e6694aee" providerId="ADAL" clId="{522B0164-7367-46FB-A3A0-CBF0D8750D42}" dt="2022-05-04T15:48:29.027" v="21126" actId="1076"/>
          <ac:cxnSpMkLst>
            <pc:docMk/>
            <pc:sldMk cId="3053076263" sldId="344"/>
            <ac:cxnSpMk id="36" creationId="{FF67649D-D64A-4133-A061-6F410940A1EE}"/>
          </ac:cxnSpMkLst>
        </pc:cxnChg>
        <pc:cxnChg chg="add mod">
          <ac:chgData name="Kristopher Huffman" userId="8a82a221-89c2-443a-9aef-0022e6694aee" providerId="ADAL" clId="{522B0164-7367-46FB-A3A0-CBF0D8750D42}" dt="2022-05-04T15:48:34.726" v="21129" actId="1037"/>
          <ac:cxnSpMkLst>
            <pc:docMk/>
            <pc:sldMk cId="3053076263" sldId="344"/>
            <ac:cxnSpMk id="39" creationId="{712A9CC4-E962-43BE-ACEC-8015C0BC3585}"/>
          </ac:cxnSpMkLst>
        </pc:cxnChg>
        <pc:cxnChg chg="add mod">
          <ac:chgData name="Kristopher Huffman" userId="8a82a221-89c2-443a-9aef-0022e6694aee" providerId="ADAL" clId="{522B0164-7367-46FB-A3A0-CBF0D8750D42}" dt="2022-05-04T15:52:37.483" v="21236" actId="14100"/>
          <ac:cxnSpMkLst>
            <pc:docMk/>
            <pc:sldMk cId="3053076263" sldId="344"/>
            <ac:cxnSpMk id="44" creationId="{756E6CA9-E13C-4227-A0B4-A36C04A8E435}"/>
          </ac:cxnSpMkLst>
        </pc:cxnChg>
        <pc:cxnChg chg="add del mod">
          <ac:chgData name="Kristopher Huffman" userId="8a82a221-89c2-443a-9aef-0022e6694aee" providerId="ADAL" clId="{522B0164-7367-46FB-A3A0-CBF0D8750D42}" dt="2022-05-04T15:55:04.570" v="21271" actId="478"/>
          <ac:cxnSpMkLst>
            <pc:docMk/>
            <pc:sldMk cId="3053076263" sldId="344"/>
            <ac:cxnSpMk id="45" creationId="{2083AA63-D5C5-4E3A-A1BE-1F068AFDE602}"/>
          </ac:cxnSpMkLst>
        </pc:cxnChg>
        <pc:cxnChg chg="add mod">
          <ac:chgData name="Kristopher Huffman" userId="8a82a221-89c2-443a-9aef-0022e6694aee" providerId="ADAL" clId="{522B0164-7367-46FB-A3A0-CBF0D8750D42}" dt="2022-05-04T15:53:44.358" v="21264" actId="1038"/>
          <ac:cxnSpMkLst>
            <pc:docMk/>
            <pc:sldMk cId="3053076263" sldId="344"/>
            <ac:cxnSpMk id="51" creationId="{31E0EE41-95ED-BD54-E2EC-670F6B338762}"/>
          </ac:cxnSpMkLst>
        </pc:cxnChg>
        <pc:cxnChg chg="add del mod">
          <ac:chgData name="Kristopher Huffman" userId="8a82a221-89c2-443a-9aef-0022e6694aee" providerId="ADAL" clId="{522B0164-7367-46FB-A3A0-CBF0D8750D42}" dt="2022-05-04T15:46:57.552" v="21120" actId="478"/>
          <ac:cxnSpMkLst>
            <pc:docMk/>
            <pc:sldMk cId="3053076263" sldId="344"/>
            <ac:cxnSpMk id="52" creationId="{E210752F-ED6E-9669-D225-BC5801973A73}"/>
          </ac:cxnSpMkLst>
        </pc:cxnChg>
        <pc:cxnChg chg="add del mod">
          <ac:chgData name="Kristopher Huffman" userId="8a82a221-89c2-443a-9aef-0022e6694aee" providerId="ADAL" clId="{522B0164-7367-46FB-A3A0-CBF0D8750D42}" dt="2022-05-04T15:48:23.938" v="21125" actId="478"/>
          <ac:cxnSpMkLst>
            <pc:docMk/>
            <pc:sldMk cId="3053076263" sldId="344"/>
            <ac:cxnSpMk id="55" creationId="{BD1C0094-3F7A-5BFF-9C05-89DDD8FED44D}"/>
          </ac:cxnSpMkLst>
        </pc:cxnChg>
        <pc:cxnChg chg="add del mod">
          <ac:chgData name="Kristopher Huffman" userId="8a82a221-89c2-443a-9aef-0022e6694aee" providerId="ADAL" clId="{522B0164-7367-46FB-A3A0-CBF0D8750D42}" dt="2022-05-04T15:48:22.181" v="21124" actId="478"/>
          <ac:cxnSpMkLst>
            <pc:docMk/>
            <pc:sldMk cId="3053076263" sldId="344"/>
            <ac:cxnSpMk id="56" creationId="{0B3BD433-A441-CEFA-198B-FDEEDC5EEBB3}"/>
          </ac:cxnSpMkLst>
        </pc:cxnChg>
        <pc:cxnChg chg="add mod">
          <ac:chgData name="Kristopher Huffman" userId="8a82a221-89c2-443a-9aef-0022e6694aee" providerId="ADAL" clId="{522B0164-7367-46FB-A3A0-CBF0D8750D42}" dt="2022-05-04T15:55:01.778" v="21270" actId="1076"/>
          <ac:cxnSpMkLst>
            <pc:docMk/>
            <pc:sldMk cId="3053076263" sldId="344"/>
            <ac:cxnSpMk id="66" creationId="{3FB447FC-5F71-F885-BBFC-ED7457D679FD}"/>
          </ac:cxnSpMkLst>
        </pc:cxnChg>
        <pc:cxnChg chg="add mod">
          <ac:chgData name="Kristopher Huffman" userId="8a82a221-89c2-443a-9aef-0022e6694aee" providerId="ADAL" clId="{522B0164-7367-46FB-A3A0-CBF0D8750D42}" dt="2022-05-04T15:55:18.730" v="21278" actId="1038"/>
          <ac:cxnSpMkLst>
            <pc:docMk/>
            <pc:sldMk cId="3053076263" sldId="344"/>
            <ac:cxnSpMk id="67" creationId="{06056EB6-A826-E0A6-D096-986B39C554BF}"/>
          </ac:cxnSpMkLst>
        </pc:cxnChg>
      </pc:sldChg>
      <pc:sldChg chg="addSp delSp modSp add del mod delAnim">
        <pc:chgData name="Kristopher Huffman" userId="8a82a221-89c2-443a-9aef-0022e6694aee" providerId="ADAL" clId="{522B0164-7367-46FB-A3A0-CBF0D8750D42}" dt="2022-05-13T13:52:25.973" v="38187" actId="47"/>
        <pc:sldMkLst>
          <pc:docMk/>
          <pc:sldMk cId="2919389469" sldId="345"/>
        </pc:sldMkLst>
        <pc:spChg chg="add mod">
          <ac:chgData name="Kristopher Huffman" userId="8a82a221-89c2-443a-9aef-0022e6694aee" providerId="ADAL" clId="{522B0164-7367-46FB-A3A0-CBF0D8750D42}" dt="2022-05-04T15:46:11.445" v="21106" actId="1036"/>
          <ac:spMkLst>
            <pc:docMk/>
            <pc:sldMk cId="2919389469" sldId="345"/>
            <ac:spMk id="2" creationId="{251462F6-CD70-29CE-5956-6CBCEF46EDF6}"/>
          </ac:spMkLst>
        </pc:spChg>
        <pc:spChg chg="del">
          <ac:chgData name="Kristopher Huffman" userId="8a82a221-89c2-443a-9aef-0022e6694aee" providerId="ADAL" clId="{522B0164-7367-46FB-A3A0-CBF0D8750D42}" dt="2022-05-04T15:43:19.892" v="21020" actId="478"/>
          <ac:spMkLst>
            <pc:docMk/>
            <pc:sldMk cId="2919389469" sldId="345"/>
            <ac:spMk id="4" creationId="{23BFB838-65B4-4A5C-9DB3-C79BBC4A92C1}"/>
          </ac:spMkLst>
        </pc:spChg>
        <pc:spChg chg="del">
          <ac:chgData name="Kristopher Huffman" userId="8a82a221-89c2-443a-9aef-0022e6694aee" providerId="ADAL" clId="{522B0164-7367-46FB-A3A0-CBF0D8750D42}" dt="2022-05-04T15:43:19.892" v="21020" actId="478"/>
          <ac:spMkLst>
            <pc:docMk/>
            <pc:sldMk cId="2919389469" sldId="345"/>
            <ac:spMk id="5" creationId="{8557255E-7C74-4259-BE14-8F6D3C67BE60}"/>
          </ac:spMkLst>
        </pc:spChg>
        <pc:spChg chg="add del mod">
          <ac:chgData name="Kristopher Huffman" userId="8a82a221-89c2-443a-9aef-0022e6694aee" providerId="ADAL" clId="{522B0164-7367-46FB-A3A0-CBF0D8750D42}" dt="2022-05-04T15:46:26.753" v="21112" actId="478"/>
          <ac:spMkLst>
            <pc:docMk/>
            <pc:sldMk cId="2919389469" sldId="345"/>
            <ac:spMk id="9" creationId="{B7443F8E-B6C5-A64A-7F82-4ABDF922D96E}"/>
          </ac:spMkLst>
        </pc:spChg>
        <pc:spChg chg="del">
          <ac:chgData name="Kristopher Huffman" userId="8a82a221-89c2-443a-9aef-0022e6694aee" providerId="ADAL" clId="{522B0164-7367-46FB-A3A0-CBF0D8750D42}" dt="2022-05-04T15:43:19.892" v="21020" actId="478"/>
          <ac:spMkLst>
            <pc:docMk/>
            <pc:sldMk cId="2919389469" sldId="345"/>
            <ac:spMk id="12" creationId="{C073F8F5-4DA2-4EBA-9A6E-7FC30E3E200E}"/>
          </ac:spMkLst>
        </pc:spChg>
        <pc:spChg chg="del">
          <ac:chgData name="Kristopher Huffman" userId="8a82a221-89c2-443a-9aef-0022e6694aee" providerId="ADAL" clId="{522B0164-7367-46FB-A3A0-CBF0D8750D42}" dt="2022-05-04T15:43:19.892" v="21020" actId="478"/>
          <ac:spMkLst>
            <pc:docMk/>
            <pc:sldMk cId="2919389469" sldId="345"/>
            <ac:spMk id="15" creationId="{22D21850-5271-4B02-A922-BCB8B48E65EB}"/>
          </ac:spMkLst>
        </pc:spChg>
        <pc:spChg chg="del">
          <ac:chgData name="Kristopher Huffman" userId="8a82a221-89c2-443a-9aef-0022e6694aee" providerId="ADAL" clId="{522B0164-7367-46FB-A3A0-CBF0D8750D42}" dt="2022-05-04T15:43:19.892" v="21020" actId="478"/>
          <ac:spMkLst>
            <pc:docMk/>
            <pc:sldMk cId="2919389469" sldId="345"/>
            <ac:spMk id="20" creationId="{10C82CAD-2418-4F58-90DA-0AE2DADDE008}"/>
          </ac:spMkLst>
        </pc:spChg>
        <pc:spChg chg="del">
          <ac:chgData name="Kristopher Huffman" userId="8a82a221-89c2-443a-9aef-0022e6694aee" providerId="ADAL" clId="{522B0164-7367-46FB-A3A0-CBF0D8750D42}" dt="2022-05-04T15:43:19.892" v="21020" actId="478"/>
          <ac:spMkLst>
            <pc:docMk/>
            <pc:sldMk cId="2919389469" sldId="345"/>
            <ac:spMk id="24" creationId="{969F34B5-5CE9-45F6-ABD5-3BB9C66BFA5B}"/>
          </ac:spMkLst>
        </pc:spChg>
        <pc:spChg chg="del">
          <ac:chgData name="Kristopher Huffman" userId="8a82a221-89c2-443a-9aef-0022e6694aee" providerId="ADAL" clId="{522B0164-7367-46FB-A3A0-CBF0D8750D42}" dt="2022-05-04T15:43:19.892" v="21020" actId="478"/>
          <ac:spMkLst>
            <pc:docMk/>
            <pc:sldMk cId="2919389469" sldId="345"/>
            <ac:spMk id="32" creationId="{0F933874-6970-4E9E-AFFC-F24A63DF8D88}"/>
          </ac:spMkLst>
        </pc:spChg>
        <pc:spChg chg="del">
          <ac:chgData name="Kristopher Huffman" userId="8a82a221-89c2-443a-9aef-0022e6694aee" providerId="ADAL" clId="{522B0164-7367-46FB-A3A0-CBF0D8750D42}" dt="2022-05-04T15:43:19.892" v="21020" actId="478"/>
          <ac:spMkLst>
            <pc:docMk/>
            <pc:sldMk cId="2919389469" sldId="345"/>
            <ac:spMk id="33" creationId="{0497ECF5-4A33-4AEC-BAC6-AED55CAEFF2C}"/>
          </ac:spMkLst>
        </pc:spChg>
        <pc:spChg chg="del">
          <ac:chgData name="Kristopher Huffman" userId="8a82a221-89c2-443a-9aef-0022e6694aee" providerId="ADAL" clId="{522B0164-7367-46FB-A3A0-CBF0D8750D42}" dt="2022-05-04T15:43:19.892" v="21020" actId="478"/>
          <ac:spMkLst>
            <pc:docMk/>
            <pc:sldMk cId="2919389469" sldId="345"/>
            <ac:spMk id="34" creationId="{EF7FE6D8-A79F-4439-BA31-47ECDD7BAB04}"/>
          </ac:spMkLst>
        </pc:spChg>
        <pc:spChg chg="add del mod">
          <ac:chgData name="Kristopher Huffman" userId="8a82a221-89c2-443a-9aef-0022e6694aee" providerId="ADAL" clId="{522B0164-7367-46FB-A3A0-CBF0D8750D42}" dt="2022-05-04T15:45:52.568" v="21094" actId="478"/>
          <ac:spMkLst>
            <pc:docMk/>
            <pc:sldMk cId="2919389469" sldId="345"/>
            <ac:spMk id="37" creationId="{6F2C4334-0EE3-BFC4-984A-3F264A82F7A6}"/>
          </ac:spMkLst>
        </pc:spChg>
        <pc:spChg chg="add del mod">
          <ac:chgData name="Kristopher Huffman" userId="8a82a221-89c2-443a-9aef-0022e6694aee" providerId="ADAL" clId="{522B0164-7367-46FB-A3A0-CBF0D8750D42}" dt="2022-05-04T15:46:05.099" v="21101" actId="478"/>
          <ac:spMkLst>
            <pc:docMk/>
            <pc:sldMk cId="2919389469" sldId="345"/>
            <ac:spMk id="38" creationId="{D043B962-8C6E-266A-DECC-FD11851241E9}"/>
          </ac:spMkLst>
        </pc:spChg>
        <pc:spChg chg="add del mod">
          <ac:chgData name="Kristopher Huffman" userId="8a82a221-89c2-443a-9aef-0022e6694aee" providerId="ADAL" clId="{522B0164-7367-46FB-A3A0-CBF0D8750D42}" dt="2022-05-04T15:46:15.991" v="21108" actId="478"/>
          <ac:spMkLst>
            <pc:docMk/>
            <pc:sldMk cId="2919389469" sldId="345"/>
            <ac:spMk id="40" creationId="{F5688959-DD74-F04A-2344-41F623D1390A}"/>
          </ac:spMkLst>
        </pc:spChg>
        <pc:spChg chg="del">
          <ac:chgData name="Kristopher Huffman" userId="8a82a221-89c2-443a-9aef-0022e6694aee" providerId="ADAL" clId="{522B0164-7367-46FB-A3A0-CBF0D8750D42}" dt="2022-05-04T15:43:19.892" v="21020" actId="478"/>
          <ac:spMkLst>
            <pc:docMk/>
            <pc:sldMk cId="2919389469" sldId="345"/>
            <ac:spMk id="41" creationId="{6D1F6851-3888-4B3D-AE3B-9DB09BE328EC}"/>
          </ac:spMkLst>
        </pc:spChg>
        <pc:spChg chg="del">
          <ac:chgData name="Kristopher Huffman" userId="8a82a221-89c2-443a-9aef-0022e6694aee" providerId="ADAL" clId="{522B0164-7367-46FB-A3A0-CBF0D8750D42}" dt="2022-05-04T15:43:21.373" v="21021" actId="478"/>
          <ac:spMkLst>
            <pc:docMk/>
            <pc:sldMk cId="2919389469" sldId="345"/>
            <ac:spMk id="42" creationId="{C17209D9-02EA-42C4-8F33-3FA852C61C8E}"/>
          </ac:spMkLst>
        </pc:spChg>
        <pc:spChg chg="del">
          <ac:chgData name="Kristopher Huffman" userId="8a82a221-89c2-443a-9aef-0022e6694aee" providerId="ADAL" clId="{522B0164-7367-46FB-A3A0-CBF0D8750D42}" dt="2022-05-04T15:43:19.892" v="21020" actId="478"/>
          <ac:spMkLst>
            <pc:docMk/>
            <pc:sldMk cId="2919389469" sldId="345"/>
            <ac:spMk id="43" creationId="{7A272DCD-F6E1-47DA-9559-7C11DE56D4FE}"/>
          </ac:spMkLst>
        </pc:spChg>
        <pc:spChg chg="add del mod">
          <ac:chgData name="Kristopher Huffman" userId="8a82a221-89c2-443a-9aef-0022e6694aee" providerId="ADAL" clId="{522B0164-7367-46FB-A3A0-CBF0D8750D42}" dt="2022-05-04T15:46:25.789" v="21111" actId="478"/>
          <ac:spMkLst>
            <pc:docMk/>
            <pc:sldMk cId="2919389469" sldId="345"/>
            <ac:spMk id="46" creationId="{075932AF-2CCD-9137-1FF2-3312DB566528}"/>
          </ac:spMkLst>
        </pc:spChg>
        <pc:spChg chg="del">
          <ac:chgData name="Kristopher Huffman" userId="8a82a221-89c2-443a-9aef-0022e6694aee" providerId="ADAL" clId="{522B0164-7367-46FB-A3A0-CBF0D8750D42}" dt="2022-05-04T15:43:19.892" v="21020" actId="478"/>
          <ac:spMkLst>
            <pc:docMk/>
            <pc:sldMk cId="2919389469" sldId="345"/>
            <ac:spMk id="49" creationId="{7D6D7D7A-792F-4900-B581-00059D332ED8}"/>
          </ac:spMkLst>
        </pc:spChg>
        <pc:spChg chg="del">
          <ac:chgData name="Kristopher Huffman" userId="8a82a221-89c2-443a-9aef-0022e6694aee" providerId="ADAL" clId="{522B0164-7367-46FB-A3A0-CBF0D8750D42}" dt="2022-05-04T15:43:19.892" v="21020" actId="478"/>
          <ac:spMkLst>
            <pc:docMk/>
            <pc:sldMk cId="2919389469" sldId="345"/>
            <ac:spMk id="54" creationId="{38828735-AEDE-4B27-9B24-EF6E36BF3BD5}"/>
          </ac:spMkLst>
        </pc:spChg>
        <pc:cxnChg chg="add mod">
          <ac:chgData name="Kristopher Huffman" userId="8a82a221-89c2-443a-9aef-0022e6694aee" providerId="ADAL" clId="{522B0164-7367-46FB-A3A0-CBF0D8750D42}" dt="2022-05-04T15:46:43.802" v="21118" actId="14100"/>
          <ac:cxnSpMkLst>
            <pc:docMk/>
            <pc:sldMk cId="2919389469" sldId="345"/>
            <ac:cxnSpMk id="7" creationId="{6968EA61-093D-45F4-9483-BAB25197D32C}"/>
          </ac:cxnSpMkLst>
        </pc:cxnChg>
        <pc:cxnChg chg="del">
          <ac:chgData name="Kristopher Huffman" userId="8a82a221-89c2-443a-9aef-0022e6694aee" providerId="ADAL" clId="{522B0164-7367-46FB-A3A0-CBF0D8750D42}" dt="2022-05-04T15:43:19.892" v="21020" actId="478"/>
          <ac:cxnSpMkLst>
            <pc:docMk/>
            <pc:sldMk cId="2919389469" sldId="345"/>
            <ac:cxnSpMk id="8" creationId="{85125C9B-84EF-4D6D-AA74-2B0D6965DB81}"/>
          </ac:cxnSpMkLst>
        </pc:cxnChg>
        <pc:cxnChg chg="del">
          <ac:chgData name="Kristopher Huffman" userId="8a82a221-89c2-443a-9aef-0022e6694aee" providerId="ADAL" clId="{522B0164-7367-46FB-A3A0-CBF0D8750D42}" dt="2022-05-04T15:43:19.892" v="21020" actId="478"/>
          <ac:cxnSpMkLst>
            <pc:docMk/>
            <pc:sldMk cId="2919389469" sldId="345"/>
            <ac:cxnSpMk id="21" creationId="{5675770A-50E4-4B0B-95E5-831E6BE14B48}"/>
          </ac:cxnSpMkLst>
        </pc:cxnChg>
        <pc:cxnChg chg="del">
          <ac:chgData name="Kristopher Huffman" userId="8a82a221-89c2-443a-9aef-0022e6694aee" providerId="ADAL" clId="{522B0164-7367-46FB-A3A0-CBF0D8750D42}" dt="2022-05-04T15:43:19.892" v="21020" actId="478"/>
          <ac:cxnSpMkLst>
            <pc:docMk/>
            <pc:sldMk cId="2919389469" sldId="345"/>
            <ac:cxnSpMk id="22" creationId="{2D777B5F-6133-4DD1-B066-161DB92DB1F7}"/>
          </ac:cxnSpMkLst>
        </pc:cxnChg>
        <pc:cxnChg chg="del">
          <ac:chgData name="Kristopher Huffman" userId="8a82a221-89c2-443a-9aef-0022e6694aee" providerId="ADAL" clId="{522B0164-7367-46FB-A3A0-CBF0D8750D42}" dt="2022-05-04T15:43:19.892" v="21020" actId="478"/>
          <ac:cxnSpMkLst>
            <pc:docMk/>
            <pc:sldMk cId="2919389469" sldId="345"/>
            <ac:cxnSpMk id="25" creationId="{3336D598-A0F9-4298-A0FE-8EA42DDD598A}"/>
          </ac:cxnSpMkLst>
        </pc:cxnChg>
        <pc:cxnChg chg="del">
          <ac:chgData name="Kristopher Huffman" userId="8a82a221-89c2-443a-9aef-0022e6694aee" providerId="ADAL" clId="{522B0164-7367-46FB-A3A0-CBF0D8750D42}" dt="2022-05-04T15:43:19.892" v="21020" actId="478"/>
          <ac:cxnSpMkLst>
            <pc:docMk/>
            <pc:sldMk cId="2919389469" sldId="345"/>
            <ac:cxnSpMk id="26" creationId="{2E1D12B5-234F-4BAB-8DD3-DBD62807278C}"/>
          </ac:cxnSpMkLst>
        </pc:cxnChg>
        <pc:cxnChg chg="del">
          <ac:chgData name="Kristopher Huffman" userId="8a82a221-89c2-443a-9aef-0022e6694aee" providerId="ADAL" clId="{522B0164-7367-46FB-A3A0-CBF0D8750D42}" dt="2022-05-04T15:43:19.892" v="21020" actId="478"/>
          <ac:cxnSpMkLst>
            <pc:docMk/>
            <pc:sldMk cId="2919389469" sldId="345"/>
            <ac:cxnSpMk id="35" creationId="{95091C8A-789C-460B-AE3C-D4AD8BC4C7EA}"/>
          </ac:cxnSpMkLst>
        </pc:cxnChg>
        <pc:cxnChg chg="del">
          <ac:chgData name="Kristopher Huffman" userId="8a82a221-89c2-443a-9aef-0022e6694aee" providerId="ADAL" clId="{522B0164-7367-46FB-A3A0-CBF0D8750D42}" dt="2022-05-04T15:43:19.892" v="21020" actId="478"/>
          <ac:cxnSpMkLst>
            <pc:docMk/>
            <pc:sldMk cId="2919389469" sldId="345"/>
            <ac:cxnSpMk id="36" creationId="{FF67649D-D64A-4133-A061-6F410940A1EE}"/>
          </ac:cxnSpMkLst>
        </pc:cxnChg>
        <pc:cxnChg chg="del">
          <ac:chgData name="Kristopher Huffman" userId="8a82a221-89c2-443a-9aef-0022e6694aee" providerId="ADAL" clId="{522B0164-7367-46FB-A3A0-CBF0D8750D42}" dt="2022-05-04T15:43:19.892" v="21020" actId="478"/>
          <ac:cxnSpMkLst>
            <pc:docMk/>
            <pc:sldMk cId="2919389469" sldId="345"/>
            <ac:cxnSpMk id="39" creationId="{712A9CC4-E962-43BE-ACEC-8015C0BC3585}"/>
          </ac:cxnSpMkLst>
        </pc:cxnChg>
        <pc:cxnChg chg="del">
          <ac:chgData name="Kristopher Huffman" userId="8a82a221-89c2-443a-9aef-0022e6694aee" providerId="ADAL" clId="{522B0164-7367-46FB-A3A0-CBF0D8750D42}" dt="2022-05-04T15:43:19.892" v="21020" actId="478"/>
          <ac:cxnSpMkLst>
            <pc:docMk/>
            <pc:sldMk cId="2919389469" sldId="345"/>
            <ac:cxnSpMk id="44" creationId="{756E6CA9-E13C-4227-A0B4-A36C04A8E435}"/>
          </ac:cxnSpMkLst>
        </pc:cxnChg>
        <pc:cxnChg chg="del">
          <ac:chgData name="Kristopher Huffman" userId="8a82a221-89c2-443a-9aef-0022e6694aee" providerId="ADAL" clId="{522B0164-7367-46FB-A3A0-CBF0D8750D42}" dt="2022-05-04T15:43:19.892" v="21020" actId="478"/>
          <ac:cxnSpMkLst>
            <pc:docMk/>
            <pc:sldMk cId="2919389469" sldId="345"/>
            <ac:cxnSpMk id="45" creationId="{2083AA63-D5C5-4E3A-A1BE-1F068AFDE602}"/>
          </ac:cxnSpMkLst>
        </pc:cxnChg>
        <pc:cxnChg chg="add mod">
          <ac:chgData name="Kristopher Huffman" userId="8a82a221-89c2-443a-9aef-0022e6694aee" providerId="ADAL" clId="{522B0164-7367-46FB-A3A0-CBF0D8750D42}" dt="2022-05-04T15:46:47.888" v="21119" actId="1076"/>
          <ac:cxnSpMkLst>
            <pc:docMk/>
            <pc:sldMk cId="2919389469" sldId="345"/>
            <ac:cxnSpMk id="47" creationId="{44972064-2B5B-37FE-5537-A1AE2204CBC9}"/>
          </ac:cxnSpMkLst>
        </pc:cxnChg>
        <pc:cxnChg chg="del">
          <ac:chgData name="Kristopher Huffman" userId="8a82a221-89c2-443a-9aef-0022e6694aee" providerId="ADAL" clId="{522B0164-7367-46FB-A3A0-CBF0D8750D42}" dt="2022-05-04T15:43:19.892" v="21020" actId="478"/>
          <ac:cxnSpMkLst>
            <pc:docMk/>
            <pc:sldMk cId="2919389469" sldId="345"/>
            <ac:cxnSpMk id="51" creationId="{31E0EE41-95ED-BD54-E2EC-670F6B338762}"/>
          </ac:cxnSpMkLst>
        </pc:cxnChg>
        <pc:cxnChg chg="del mod">
          <ac:chgData name="Kristopher Huffman" userId="8a82a221-89c2-443a-9aef-0022e6694aee" providerId="ADAL" clId="{522B0164-7367-46FB-A3A0-CBF0D8750D42}" dt="2022-05-04T15:43:37.308" v="21026" actId="478"/>
          <ac:cxnSpMkLst>
            <pc:docMk/>
            <pc:sldMk cId="2919389469" sldId="345"/>
            <ac:cxnSpMk id="52" creationId="{E210752F-ED6E-9669-D225-BC5801973A73}"/>
          </ac:cxnSpMkLst>
        </pc:cxnChg>
      </pc:sldChg>
      <pc:sldChg chg="add del">
        <pc:chgData name="Kristopher Huffman" userId="8a82a221-89c2-443a-9aef-0022e6694aee" providerId="ADAL" clId="{522B0164-7367-46FB-A3A0-CBF0D8750D42}" dt="2022-05-04T14:23:23.643" v="20580" actId="47"/>
        <pc:sldMkLst>
          <pc:docMk/>
          <pc:sldMk cId="3150456057" sldId="345"/>
        </pc:sldMkLst>
      </pc:sldChg>
      <pc:sldChg chg="addSp delSp modSp add mod delAnim modAnim modNotesTx">
        <pc:chgData name="Kristopher Huffman" userId="8a82a221-89c2-443a-9aef-0022e6694aee" providerId="ADAL" clId="{522B0164-7367-46FB-A3A0-CBF0D8750D42}" dt="2022-05-23T01:10:39.196" v="110720" actId="20577"/>
        <pc:sldMkLst>
          <pc:docMk/>
          <pc:sldMk cId="289470243" sldId="346"/>
        </pc:sldMkLst>
        <pc:spChg chg="add mod">
          <ac:chgData name="Kristopher Huffman" userId="8a82a221-89c2-443a-9aef-0022e6694aee" providerId="ADAL" clId="{522B0164-7367-46FB-A3A0-CBF0D8750D42}" dt="2022-05-09T16:20:40.272" v="29807" actId="1036"/>
          <ac:spMkLst>
            <pc:docMk/>
            <pc:sldMk cId="289470243" sldId="346"/>
            <ac:spMk id="10" creationId="{A5A31A95-FFCC-16E3-9E7A-40984A4482F1}"/>
          </ac:spMkLst>
        </pc:spChg>
        <pc:spChg chg="mod">
          <ac:chgData name="Kristopher Huffman" userId="8a82a221-89c2-443a-9aef-0022e6694aee" providerId="ADAL" clId="{522B0164-7367-46FB-A3A0-CBF0D8750D42}" dt="2022-05-20T14:28:35.557" v="88077" actId="14100"/>
          <ac:spMkLst>
            <pc:docMk/>
            <pc:sldMk cId="289470243" sldId="346"/>
            <ac:spMk id="15" creationId="{22D21850-5271-4B02-A922-BCB8B48E65EB}"/>
          </ac:spMkLst>
        </pc:spChg>
        <pc:spChg chg="add del mod">
          <ac:chgData name="Kristopher Huffman" userId="8a82a221-89c2-443a-9aef-0022e6694aee" providerId="ADAL" clId="{522B0164-7367-46FB-A3A0-CBF0D8750D42}" dt="2022-05-09T16:03:29.389" v="29713" actId="478"/>
          <ac:spMkLst>
            <pc:docMk/>
            <pc:sldMk cId="289470243" sldId="346"/>
            <ac:spMk id="28" creationId="{4BDFDACC-A3DD-6FBD-F80D-FD0564E85F05}"/>
          </ac:spMkLst>
        </pc:spChg>
        <pc:spChg chg="add del mod">
          <ac:chgData name="Kristopher Huffman" userId="8a82a221-89c2-443a-9aef-0022e6694aee" providerId="ADAL" clId="{522B0164-7367-46FB-A3A0-CBF0D8750D42}" dt="2022-05-04T18:17:35.414" v="23911"/>
          <ac:spMkLst>
            <pc:docMk/>
            <pc:sldMk cId="289470243" sldId="346"/>
            <ac:spMk id="28" creationId="{86453A8D-28F2-46FB-32E5-957269CCD9AE}"/>
          </ac:spMkLst>
        </pc:spChg>
        <pc:spChg chg="mod">
          <ac:chgData name="Kristopher Huffman" userId="8a82a221-89c2-443a-9aef-0022e6694aee" providerId="ADAL" clId="{522B0164-7367-46FB-A3A0-CBF0D8750D42}" dt="2022-05-20T14:28:42.067" v="88082" actId="14100"/>
          <ac:spMkLst>
            <pc:docMk/>
            <pc:sldMk cId="289470243" sldId="346"/>
            <ac:spMk id="32" creationId="{0F933874-6970-4E9E-AFFC-F24A63DF8D88}"/>
          </ac:spMkLst>
        </pc:spChg>
        <pc:spChg chg="mod">
          <ac:chgData name="Kristopher Huffman" userId="8a82a221-89c2-443a-9aef-0022e6694aee" providerId="ADAL" clId="{522B0164-7367-46FB-A3A0-CBF0D8750D42}" dt="2022-05-04T16:05:09.597" v="21558" actId="1038"/>
          <ac:spMkLst>
            <pc:docMk/>
            <pc:sldMk cId="289470243" sldId="346"/>
            <ac:spMk id="34" creationId="{EF7FE6D8-A79F-4439-BA31-47ECDD7BAB04}"/>
          </ac:spMkLst>
        </pc:spChg>
        <pc:spChg chg="mod">
          <ac:chgData name="Kristopher Huffman" userId="8a82a221-89c2-443a-9aef-0022e6694aee" providerId="ADAL" clId="{522B0164-7367-46FB-A3A0-CBF0D8750D42}" dt="2022-05-20T14:29:05.276" v="88097" actId="14100"/>
          <ac:spMkLst>
            <pc:docMk/>
            <pc:sldMk cId="289470243" sldId="346"/>
            <ac:spMk id="41" creationId="{6D1F6851-3888-4B3D-AE3B-9DB09BE328EC}"/>
          </ac:spMkLst>
        </pc:spChg>
        <pc:spChg chg="mod">
          <ac:chgData name="Kristopher Huffman" userId="8a82a221-89c2-443a-9aef-0022e6694aee" providerId="ADAL" clId="{522B0164-7367-46FB-A3A0-CBF0D8750D42}" dt="2022-05-20T14:29:15.177" v="88103" actId="14100"/>
          <ac:spMkLst>
            <pc:docMk/>
            <pc:sldMk cId="289470243" sldId="346"/>
            <ac:spMk id="42" creationId="{C17209D9-02EA-42C4-8F33-3FA852C61C8E}"/>
          </ac:spMkLst>
        </pc:spChg>
        <pc:spChg chg="mod">
          <ac:chgData name="Kristopher Huffman" userId="8a82a221-89c2-443a-9aef-0022e6694aee" providerId="ADAL" clId="{522B0164-7367-46FB-A3A0-CBF0D8750D42}" dt="2022-05-20T14:28:51.034" v="88087" actId="14100"/>
          <ac:spMkLst>
            <pc:docMk/>
            <pc:sldMk cId="289470243" sldId="346"/>
            <ac:spMk id="49" creationId="{7D6D7D7A-792F-4900-B581-00059D332ED8}"/>
          </ac:spMkLst>
        </pc:spChg>
        <pc:spChg chg="mod">
          <ac:chgData name="Kristopher Huffman" userId="8a82a221-89c2-443a-9aef-0022e6694aee" providerId="ADAL" clId="{522B0164-7367-46FB-A3A0-CBF0D8750D42}" dt="2022-05-20T14:28:57.791" v="88092" actId="14100"/>
          <ac:spMkLst>
            <pc:docMk/>
            <pc:sldMk cId="289470243" sldId="346"/>
            <ac:spMk id="54" creationId="{38828735-AEDE-4B27-9B24-EF6E36BF3BD5}"/>
          </ac:spMkLst>
        </pc:spChg>
        <pc:cxnChg chg="add del mod">
          <ac:chgData name="Kristopher Huffman" userId="8a82a221-89c2-443a-9aef-0022e6694aee" providerId="ADAL" clId="{522B0164-7367-46FB-A3A0-CBF0D8750D42}" dt="2022-05-09T16:14:14.999" v="29741" actId="478"/>
          <ac:cxnSpMkLst>
            <pc:docMk/>
            <pc:sldMk cId="289470243" sldId="346"/>
            <ac:cxnSpMk id="6" creationId="{7E2279CC-C266-E690-5087-346BEBFE6E25}"/>
          </ac:cxnSpMkLst>
        </pc:cxnChg>
        <pc:cxnChg chg="mod">
          <ac:chgData name="Kristopher Huffman" userId="8a82a221-89c2-443a-9aef-0022e6694aee" providerId="ADAL" clId="{522B0164-7367-46FB-A3A0-CBF0D8750D42}" dt="2022-05-04T16:05:09.597" v="21558" actId="1038"/>
          <ac:cxnSpMkLst>
            <pc:docMk/>
            <pc:sldMk cId="289470243" sldId="346"/>
            <ac:cxnSpMk id="35" creationId="{95091C8A-789C-460B-AE3C-D4AD8BC4C7EA}"/>
          </ac:cxnSpMkLst>
        </pc:cxnChg>
        <pc:cxnChg chg="mod">
          <ac:chgData name="Kristopher Huffman" userId="8a82a221-89c2-443a-9aef-0022e6694aee" providerId="ADAL" clId="{522B0164-7367-46FB-A3A0-CBF0D8750D42}" dt="2022-05-04T16:05:09.597" v="21558" actId="1038"/>
          <ac:cxnSpMkLst>
            <pc:docMk/>
            <pc:sldMk cId="289470243" sldId="346"/>
            <ac:cxnSpMk id="36" creationId="{FF67649D-D64A-4133-A061-6F410940A1EE}"/>
          </ac:cxnSpMkLst>
        </pc:cxnChg>
        <pc:cxnChg chg="mod">
          <ac:chgData name="Kristopher Huffman" userId="8a82a221-89c2-443a-9aef-0022e6694aee" providerId="ADAL" clId="{522B0164-7367-46FB-A3A0-CBF0D8750D42}" dt="2022-05-20T14:15:09.606" v="87618" actId="1037"/>
          <ac:cxnSpMkLst>
            <pc:docMk/>
            <pc:sldMk cId="289470243" sldId="346"/>
            <ac:cxnSpMk id="39" creationId="{712A9CC4-E962-43BE-ACEC-8015C0BC3585}"/>
          </ac:cxnSpMkLst>
        </pc:cxnChg>
      </pc:sldChg>
      <pc:sldChg chg="addSp delSp modSp new mod addAnim delAnim modAnim modNotesTx">
        <pc:chgData name="Kristopher Huffman" userId="8a82a221-89c2-443a-9aef-0022e6694aee" providerId="ADAL" clId="{522B0164-7367-46FB-A3A0-CBF0D8750D42}" dt="2022-05-23T01:11:31.899" v="110726" actId="5793"/>
        <pc:sldMkLst>
          <pc:docMk/>
          <pc:sldMk cId="612537105" sldId="347"/>
        </pc:sldMkLst>
        <pc:spChg chg="add del">
          <ac:chgData name="Kristopher Huffman" userId="8a82a221-89c2-443a-9aef-0022e6694aee" providerId="ADAL" clId="{522B0164-7367-46FB-A3A0-CBF0D8750D42}" dt="2022-05-10T23:45:36.353" v="31167" actId="11529"/>
          <ac:spMkLst>
            <pc:docMk/>
            <pc:sldMk cId="612537105" sldId="347"/>
            <ac:spMk id="2" creationId="{D698F5DA-F90D-E4EB-1587-1241EF24D175}"/>
          </ac:spMkLst>
        </pc:spChg>
        <pc:spChg chg="add del mod">
          <ac:chgData name="Kristopher Huffman" userId="8a82a221-89c2-443a-9aef-0022e6694aee" providerId="ADAL" clId="{522B0164-7367-46FB-A3A0-CBF0D8750D42}" dt="2022-05-20T19:30:04.991" v="90253" actId="478"/>
          <ac:spMkLst>
            <pc:docMk/>
            <pc:sldMk cId="612537105" sldId="347"/>
            <ac:spMk id="2" creationId="{FB9376E9-0AEC-1C37-1647-8220D36DA394}"/>
          </ac:spMkLst>
        </pc:spChg>
        <pc:spChg chg="del">
          <ac:chgData name="Kristopher Huffman" userId="8a82a221-89c2-443a-9aef-0022e6694aee" providerId="ADAL" clId="{522B0164-7367-46FB-A3A0-CBF0D8750D42}" dt="2022-05-04T16:59:02.393" v="21583" actId="478"/>
          <ac:spMkLst>
            <pc:docMk/>
            <pc:sldMk cId="612537105" sldId="347"/>
            <ac:spMk id="2" creationId="{FD6B2D2B-58DF-A7C9-A765-3583BC0216A1}"/>
          </ac:spMkLst>
        </pc:spChg>
        <pc:spChg chg="mod">
          <ac:chgData name="Kristopher Huffman" userId="8a82a221-89c2-443a-9aef-0022e6694aee" providerId="ADAL" clId="{522B0164-7367-46FB-A3A0-CBF0D8750D42}" dt="2022-05-04T16:58:59.502" v="21582" actId="20577"/>
          <ac:spMkLst>
            <pc:docMk/>
            <pc:sldMk cId="612537105" sldId="347"/>
            <ac:spMk id="3" creationId="{8207CCD8-C3EA-DF4D-817A-8C73B0F89DD2}"/>
          </ac:spMkLst>
        </pc:spChg>
        <pc:spChg chg="add del mod">
          <ac:chgData name="Kristopher Huffman" userId="8a82a221-89c2-443a-9aef-0022e6694aee" providerId="ADAL" clId="{522B0164-7367-46FB-A3A0-CBF0D8750D42}" dt="2022-05-10T23:46:05.712" v="31171" actId="478"/>
          <ac:spMkLst>
            <pc:docMk/>
            <pc:sldMk cId="612537105" sldId="347"/>
            <ac:spMk id="5" creationId="{6DABB8D6-6201-070A-D93F-42A3115795A4}"/>
          </ac:spMkLst>
        </pc:spChg>
        <pc:spChg chg="add del">
          <ac:chgData name="Kristopher Huffman" userId="8a82a221-89c2-443a-9aef-0022e6694aee" providerId="ADAL" clId="{522B0164-7367-46FB-A3A0-CBF0D8750D42}" dt="2022-05-10T23:46:54.672" v="31175" actId="478"/>
          <ac:spMkLst>
            <pc:docMk/>
            <pc:sldMk cId="612537105" sldId="347"/>
            <ac:spMk id="6" creationId="{302EE53D-D9F8-CDAA-68FB-336E6F59116D}"/>
          </ac:spMkLst>
        </pc:spChg>
        <pc:spChg chg="add del">
          <ac:chgData name="Kristopher Huffman" userId="8a82a221-89c2-443a-9aef-0022e6694aee" providerId="ADAL" clId="{522B0164-7367-46FB-A3A0-CBF0D8750D42}" dt="2022-05-20T19:30:46.891" v="90257" actId="478"/>
          <ac:spMkLst>
            <pc:docMk/>
            <pc:sldMk cId="612537105" sldId="347"/>
            <ac:spMk id="6" creationId="{ADCE7ED2-B613-152D-9BC1-1F3144215F33}"/>
          </ac:spMkLst>
        </pc:spChg>
        <pc:spChg chg="add del">
          <ac:chgData name="Kristopher Huffman" userId="8a82a221-89c2-443a-9aef-0022e6694aee" providerId="ADAL" clId="{522B0164-7367-46FB-A3A0-CBF0D8750D42}" dt="2022-05-20T19:30:45.456" v="90256" actId="478"/>
          <ac:spMkLst>
            <pc:docMk/>
            <pc:sldMk cId="612537105" sldId="347"/>
            <ac:spMk id="8" creationId="{07714AF0-1F18-CB0A-674C-855C67900EC4}"/>
          </ac:spMkLst>
        </pc:spChg>
        <pc:spChg chg="add del">
          <ac:chgData name="Kristopher Huffman" userId="8a82a221-89c2-443a-9aef-0022e6694aee" providerId="ADAL" clId="{522B0164-7367-46FB-A3A0-CBF0D8750D42}" dt="2022-05-10T23:46:53.767" v="31174" actId="478"/>
          <ac:spMkLst>
            <pc:docMk/>
            <pc:sldMk cId="612537105" sldId="347"/>
            <ac:spMk id="8" creationId="{0B97525C-BB64-53B5-62E1-64C85255BBC6}"/>
          </ac:spMkLst>
        </pc:spChg>
        <pc:spChg chg="add del">
          <ac:chgData name="Kristopher Huffman" userId="8a82a221-89c2-443a-9aef-0022e6694aee" providerId="ADAL" clId="{522B0164-7367-46FB-A3A0-CBF0D8750D42}" dt="2022-05-10T23:47:17.087" v="31177" actId="478"/>
          <ac:spMkLst>
            <pc:docMk/>
            <pc:sldMk cId="612537105" sldId="347"/>
            <ac:spMk id="9" creationId="{C25575D0-CCA0-0170-0600-0A7EC5AD4B5B}"/>
          </ac:spMkLst>
        </pc:spChg>
        <pc:spChg chg="add del mod">
          <ac:chgData name="Kristopher Huffman" userId="8a82a221-89c2-443a-9aef-0022e6694aee" providerId="ADAL" clId="{522B0164-7367-46FB-A3A0-CBF0D8750D42}" dt="2022-05-04T17:43:12.847" v="23168" actId="478"/>
          <ac:spMkLst>
            <pc:docMk/>
            <pc:sldMk cId="612537105" sldId="347"/>
            <ac:spMk id="13" creationId="{FF12B6EE-6AD7-2486-4814-E80597E170FE}"/>
          </ac:spMkLst>
        </pc:spChg>
        <pc:spChg chg="add del mod">
          <ac:chgData name="Kristopher Huffman" userId="8a82a221-89c2-443a-9aef-0022e6694aee" providerId="ADAL" clId="{522B0164-7367-46FB-A3A0-CBF0D8750D42}" dt="2022-05-04T17:41:29.417" v="23166" actId="478"/>
          <ac:spMkLst>
            <pc:docMk/>
            <pc:sldMk cId="612537105" sldId="347"/>
            <ac:spMk id="14" creationId="{E68881E1-4B9A-F64B-EBDC-DB39FAA16B9C}"/>
          </ac:spMkLst>
        </pc:spChg>
        <pc:spChg chg="add del mod">
          <ac:chgData name="Kristopher Huffman" userId="8a82a221-89c2-443a-9aef-0022e6694aee" providerId="ADAL" clId="{522B0164-7367-46FB-A3A0-CBF0D8750D42}" dt="2022-05-04T17:06:57.056" v="21886" actId="478"/>
          <ac:spMkLst>
            <pc:docMk/>
            <pc:sldMk cId="612537105" sldId="347"/>
            <ac:spMk id="15" creationId="{7546BD01-5607-6B1B-F865-66E1F2B5913E}"/>
          </ac:spMkLst>
        </pc:spChg>
        <pc:spChg chg="add del mod">
          <ac:chgData name="Kristopher Huffman" userId="8a82a221-89c2-443a-9aef-0022e6694aee" providerId="ADAL" clId="{522B0164-7367-46FB-A3A0-CBF0D8750D42}" dt="2022-05-04T17:04:55.266" v="21811" actId="478"/>
          <ac:spMkLst>
            <pc:docMk/>
            <pc:sldMk cId="612537105" sldId="347"/>
            <ac:spMk id="19" creationId="{B4BCB923-E9A0-51CA-9A8E-37A3D90E822A}"/>
          </ac:spMkLst>
        </pc:spChg>
        <pc:spChg chg="add del mod">
          <ac:chgData name="Kristopher Huffman" userId="8a82a221-89c2-443a-9aef-0022e6694aee" providerId="ADAL" clId="{522B0164-7367-46FB-A3A0-CBF0D8750D42}" dt="2022-05-04T17:06:07.164" v="21836" actId="478"/>
          <ac:spMkLst>
            <pc:docMk/>
            <pc:sldMk cId="612537105" sldId="347"/>
            <ac:spMk id="20" creationId="{4FED4A3B-9695-9A8A-0B25-3E5A9741742E}"/>
          </ac:spMkLst>
        </pc:spChg>
        <pc:spChg chg="add del mod">
          <ac:chgData name="Kristopher Huffman" userId="8a82a221-89c2-443a-9aef-0022e6694aee" providerId="ADAL" clId="{522B0164-7367-46FB-A3A0-CBF0D8750D42}" dt="2022-05-04T17:05:48.180" v="21827" actId="478"/>
          <ac:spMkLst>
            <pc:docMk/>
            <pc:sldMk cId="612537105" sldId="347"/>
            <ac:spMk id="21" creationId="{DC874B54-5163-D680-2F8A-C0FBBD7E79FC}"/>
          </ac:spMkLst>
        </pc:spChg>
        <pc:spChg chg="add del mod">
          <ac:chgData name="Kristopher Huffman" userId="8a82a221-89c2-443a-9aef-0022e6694aee" providerId="ADAL" clId="{522B0164-7367-46FB-A3A0-CBF0D8750D42}" dt="2022-05-04T17:06:13.776" v="21838" actId="478"/>
          <ac:spMkLst>
            <pc:docMk/>
            <pc:sldMk cId="612537105" sldId="347"/>
            <ac:spMk id="22" creationId="{1D3B900A-BD3D-2AA9-D14C-ADA52ADA53B5}"/>
          </ac:spMkLst>
        </pc:spChg>
        <pc:spChg chg="add del mod">
          <ac:chgData name="Kristopher Huffman" userId="8a82a221-89c2-443a-9aef-0022e6694aee" providerId="ADAL" clId="{522B0164-7367-46FB-A3A0-CBF0D8750D42}" dt="2022-05-04T17:06:14.593" v="21839" actId="478"/>
          <ac:spMkLst>
            <pc:docMk/>
            <pc:sldMk cId="612537105" sldId="347"/>
            <ac:spMk id="23" creationId="{1D9F031A-A807-58CB-5E92-4B859C8583B1}"/>
          </ac:spMkLst>
        </pc:spChg>
        <pc:spChg chg="add del mod">
          <ac:chgData name="Kristopher Huffman" userId="8a82a221-89c2-443a-9aef-0022e6694aee" providerId="ADAL" clId="{522B0164-7367-46FB-A3A0-CBF0D8750D42}" dt="2022-05-04T17:06:45.807" v="21884" actId="478"/>
          <ac:spMkLst>
            <pc:docMk/>
            <pc:sldMk cId="612537105" sldId="347"/>
            <ac:spMk id="24" creationId="{72466B97-D2FE-FDED-840A-56D61FAC65C6}"/>
          </ac:spMkLst>
        </pc:spChg>
        <pc:spChg chg="add del mod">
          <ac:chgData name="Kristopher Huffman" userId="8a82a221-89c2-443a-9aef-0022e6694aee" providerId="ADAL" clId="{522B0164-7367-46FB-A3A0-CBF0D8750D42}" dt="2022-05-04T17:06:45.056" v="21883" actId="478"/>
          <ac:spMkLst>
            <pc:docMk/>
            <pc:sldMk cId="612537105" sldId="347"/>
            <ac:spMk id="25" creationId="{C32EA68F-505C-9758-7425-429F4156F416}"/>
          </ac:spMkLst>
        </pc:spChg>
        <pc:spChg chg="add del">
          <ac:chgData name="Kristopher Huffman" userId="8a82a221-89c2-443a-9aef-0022e6694aee" providerId="ADAL" clId="{522B0164-7367-46FB-A3A0-CBF0D8750D42}" dt="2022-05-04T17:07:42.852" v="21899" actId="478"/>
          <ac:spMkLst>
            <pc:docMk/>
            <pc:sldMk cId="612537105" sldId="347"/>
            <ac:spMk id="31" creationId="{9B6A7764-6DB9-49EE-6D07-82A2C06F5717}"/>
          </ac:spMkLst>
        </pc:spChg>
        <pc:spChg chg="add del mod">
          <ac:chgData name="Kristopher Huffman" userId="8a82a221-89c2-443a-9aef-0022e6694aee" providerId="ADAL" clId="{522B0164-7367-46FB-A3A0-CBF0D8750D42}" dt="2022-05-04T17:07:42.308" v="21898" actId="478"/>
          <ac:spMkLst>
            <pc:docMk/>
            <pc:sldMk cId="612537105" sldId="347"/>
            <ac:spMk id="32" creationId="{DD46D037-68B7-87E9-A1C8-770927FD0402}"/>
          </ac:spMkLst>
        </pc:spChg>
        <pc:spChg chg="add del mod">
          <ac:chgData name="Kristopher Huffman" userId="8a82a221-89c2-443a-9aef-0022e6694aee" providerId="ADAL" clId="{522B0164-7367-46FB-A3A0-CBF0D8750D42}" dt="2022-05-04T17:11:24.337" v="21957" actId="478"/>
          <ac:spMkLst>
            <pc:docMk/>
            <pc:sldMk cId="612537105" sldId="347"/>
            <ac:spMk id="36" creationId="{2A307A1E-2B82-7929-F8C9-9E1B02BF49D6}"/>
          </ac:spMkLst>
        </pc:spChg>
        <pc:spChg chg="add del mod">
          <ac:chgData name="Kristopher Huffman" userId="8a82a221-89c2-443a-9aef-0022e6694aee" providerId="ADAL" clId="{522B0164-7367-46FB-A3A0-CBF0D8750D42}" dt="2022-05-04T17:10:54.182" v="21947" actId="478"/>
          <ac:spMkLst>
            <pc:docMk/>
            <pc:sldMk cId="612537105" sldId="347"/>
            <ac:spMk id="37" creationId="{D34939DC-1C9B-389C-4E09-B95C7F226B65}"/>
          </ac:spMkLst>
        </pc:spChg>
        <pc:spChg chg="add del mod">
          <ac:chgData name="Kristopher Huffman" userId="8a82a221-89c2-443a-9aef-0022e6694aee" providerId="ADAL" clId="{522B0164-7367-46FB-A3A0-CBF0D8750D42}" dt="2022-05-04T17:11:24.891" v="21958" actId="478"/>
          <ac:spMkLst>
            <pc:docMk/>
            <pc:sldMk cId="612537105" sldId="347"/>
            <ac:spMk id="38" creationId="{D54330A5-4270-0252-6027-C9166756E6FD}"/>
          </ac:spMkLst>
        </pc:spChg>
        <pc:spChg chg="add del mod">
          <ac:chgData name="Kristopher Huffman" userId="8a82a221-89c2-443a-9aef-0022e6694aee" providerId="ADAL" clId="{522B0164-7367-46FB-A3A0-CBF0D8750D42}" dt="2022-05-04T17:12:14.765" v="21986" actId="478"/>
          <ac:spMkLst>
            <pc:docMk/>
            <pc:sldMk cId="612537105" sldId="347"/>
            <ac:spMk id="40" creationId="{9AF4FDCF-A050-95C8-820D-8D9B9482CEE2}"/>
          </ac:spMkLst>
        </pc:spChg>
        <pc:spChg chg="add del mod">
          <ac:chgData name="Kristopher Huffman" userId="8a82a221-89c2-443a-9aef-0022e6694aee" providerId="ADAL" clId="{522B0164-7367-46FB-A3A0-CBF0D8750D42}" dt="2022-05-04T17:12:07.710" v="21982" actId="478"/>
          <ac:spMkLst>
            <pc:docMk/>
            <pc:sldMk cId="612537105" sldId="347"/>
            <ac:spMk id="41" creationId="{CE6B9BCB-679F-D3BF-BFCE-9F0D9D3495A3}"/>
          </ac:spMkLst>
        </pc:spChg>
        <pc:spChg chg="add del mod">
          <ac:chgData name="Kristopher Huffman" userId="8a82a221-89c2-443a-9aef-0022e6694aee" providerId="ADAL" clId="{522B0164-7367-46FB-A3A0-CBF0D8750D42}" dt="2022-05-04T17:12:14.183" v="21985" actId="478"/>
          <ac:spMkLst>
            <pc:docMk/>
            <pc:sldMk cId="612537105" sldId="347"/>
            <ac:spMk id="42" creationId="{75F24CF1-6543-3044-17EC-BFFE9A15396C}"/>
          </ac:spMkLst>
        </pc:spChg>
        <pc:spChg chg="add del mod">
          <ac:chgData name="Kristopher Huffman" userId="8a82a221-89c2-443a-9aef-0022e6694aee" providerId="ADAL" clId="{522B0164-7367-46FB-A3A0-CBF0D8750D42}" dt="2022-05-04T17:41:08.092" v="23163" actId="478"/>
          <ac:spMkLst>
            <pc:docMk/>
            <pc:sldMk cId="612537105" sldId="347"/>
            <ac:spMk id="43" creationId="{83D3BF39-E410-DFA1-198F-1BA63FBEE8DB}"/>
          </ac:spMkLst>
        </pc:spChg>
        <pc:spChg chg="add del mod">
          <ac:chgData name="Kristopher Huffman" userId="8a82a221-89c2-443a-9aef-0022e6694aee" providerId="ADAL" clId="{522B0164-7367-46FB-A3A0-CBF0D8750D42}" dt="2022-05-04T17:41:31.519" v="23167" actId="478"/>
          <ac:spMkLst>
            <pc:docMk/>
            <pc:sldMk cId="612537105" sldId="347"/>
            <ac:spMk id="45" creationId="{881DCBB9-E466-DACE-5416-35BB4A8C066B}"/>
          </ac:spMkLst>
        </pc:spChg>
        <pc:spChg chg="add del mod">
          <ac:chgData name="Kristopher Huffman" userId="8a82a221-89c2-443a-9aef-0022e6694aee" providerId="ADAL" clId="{522B0164-7367-46FB-A3A0-CBF0D8750D42}" dt="2022-05-04T17:31:54.751" v="22697" actId="478"/>
          <ac:spMkLst>
            <pc:docMk/>
            <pc:sldMk cId="612537105" sldId="347"/>
            <ac:spMk id="46" creationId="{BEE628E4-3784-39C2-F974-2B6491674A98}"/>
          </ac:spMkLst>
        </pc:spChg>
        <pc:spChg chg="add mod">
          <ac:chgData name="Kristopher Huffman" userId="8a82a221-89c2-443a-9aef-0022e6694aee" providerId="ADAL" clId="{522B0164-7367-46FB-A3A0-CBF0D8750D42}" dt="2022-05-09T16:21:28.946" v="29808" actId="2085"/>
          <ac:spMkLst>
            <pc:docMk/>
            <pc:sldMk cId="612537105" sldId="347"/>
            <ac:spMk id="51" creationId="{2E96C207-90C3-A4F3-A3B3-7C72FF162849}"/>
          </ac:spMkLst>
        </pc:spChg>
        <pc:spChg chg="add mod">
          <ac:chgData name="Kristopher Huffman" userId="8a82a221-89c2-443a-9aef-0022e6694aee" providerId="ADAL" clId="{522B0164-7367-46FB-A3A0-CBF0D8750D42}" dt="2022-05-09T16:21:28.946" v="29808" actId="2085"/>
          <ac:spMkLst>
            <pc:docMk/>
            <pc:sldMk cId="612537105" sldId="347"/>
            <ac:spMk id="52" creationId="{B916ADEB-D102-07EC-9C59-74D150AD2E86}"/>
          </ac:spMkLst>
        </pc:spChg>
        <pc:spChg chg="add mod">
          <ac:chgData name="Kristopher Huffman" userId="8a82a221-89c2-443a-9aef-0022e6694aee" providerId="ADAL" clId="{522B0164-7367-46FB-A3A0-CBF0D8750D42}" dt="2022-05-09T16:21:28.946" v="29808" actId="2085"/>
          <ac:spMkLst>
            <pc:docMk/>
            <pc:sldMk cId="612537105" sldId="347"/>
            <ac:spMk id="53" creationId="{48AE2326-AE7F-DECA-F1D6-7130FBDDB269}"/>
          </ac:spMkLst>
        </pc:spChg>
        <pc:spChg chg="add del mod">
          <ac:chgData name="Kristopher Huffman" userId="8a82a221-89c2-443a-9aef-0022e6694aee" providerId="ADAL" clId="{522B0164-7367-46FB-A3A0-CBF0D8750D42}" dt="2022-05-04T17:31:49.560" v="22695" actId="478"/>
          <ac:spMkLst>
            <pc:docMk/>
            <pc:sldMk cId="612537105" sldId="347"/>
            <ac:spMk id="54" creationId="{22B0BA62-B31F-70FA-B5B8-50120CBBE2FB}"/>
          </ac:spMkLst>
        </pc:spChg>
        <pc:spChg chg="add mod">
          <ac:chgData name="Kristopher Huffman" userId="8a82a221-89c2-443a-9aef-0022e6694aee" providerId="ADAL" clId="{522B0164-7367-46FB-A3A0-CBF0D8750D42}" dt="2022-05-09T16:21:28.946" v="29808" actId="2085"/>
          <ac:spMkLst>
            <pc:docMk/>
            <pc:sldMk cId="612537105" sldId="347"/>
            <ac:spMk id="55" creationId="{AEC5F608-59AC-E06A-E728-B3F29EB31903}"/>
          </ac:spMkLst>
        </pc:spChg>
        <pc:spChg chg="add mod">
          <ac:chgData name="Kristopher Huffman" userId="8a82a221-89c2-443a-9aef-0022e6694aee" providerId="ADAL" clId="{522B0164-7367-46FB-A3A0-CBF0D8750D42}" dt="2022-05-09T16:21:28.946" v="29808" actId="2085"/>
          <ac:spMkLst>
            <pc:docMk/>
            <pc:sldMk cId="612537105" sldId="347"/>
            <ac:spMk id="56" creationId="{573A5DDC-7836-C2D7-E0BD-2149256E4255}"/>
          </ac:spMkLst>
        </pc:spChg>
        <pc:spChg chg="add del mod">
          <ac:chgData name="Kristopher Huffman" userId="8a82a221-89c2-443a-9aef-0022e6694aee" providerId="ADAL" clId="{522B0164-7367-46FB-A3A0-CBF0D8750D42}" dt="2022-05-04T17:29:27.847" v="22600" actId="478"/>
          <ac:spMkLst>
            <pc:docMk/>
            <pc:sldMk cId="612537105" sldId="347"/>
            <ac:spMk id="57" creationId="{C68E637D-53FF-44B2-7DCE-BC20D528BA91}"/>
          </ac:spMkLst>
        </pc:spChg>
        <pc:spChg chg="add del mod">
          <ac:chgData name="Kristopher Huffman" userId="8a82a221-89c2-443a-9aef-0022e6694aee" providerId="ADAL" clId="{522B0164-7367-46FB-A3A0-CBF0D8750D42}" dt="2022-05-04T17:28:58.751" v="22589" actId="478"/>
          <ac:spMkLst>
            <pc:docMk/>
            <pc:sldMk cId="612537105" sldId="347"/>
            <ac:spMk id="58" creationId="{8EF23347-0839-1111-E35B-0826C525CB72}"/>
          </ac:spMkLst>
        </pc:spChg>
        <pc:spChg chg="add del mod">
          <ac:chgData name="Kristopher Huffman" userId="8a82a221-89c2-443a-9aef-0022e6694aee" providerId="ADAL" clId="{522B0164-7367-46FB-A3A0-CBF0D8750D42}" dt="2022-05-20T19:44:35.572" v="90435" actId="478"/>
          <ac:spMkLst>
            <pc:docMk/>
            <pc:sldMk cId="612537105" sldId="347"/>
            <ac:spMk id="58" creationId="{A0209B5E-37B4-0FCE-1DFF-3DB7E8D9DC0F}"/>
          </ac:spMkLst>
        </pc:spChg>
        <pc:spChg chg="add del mod">
          <ac:chgData name="Kristopher Huffman" userId="8a82a221-89c2-443a-9aef-0022e6694aee" providerId="ADAL" clId="{522B0164-7367-46FB-A3A0-CBF0D8750D42}" dt="2022-05-04T17:29:20.022" v="22596" actId="478"/>
          <ac:spMkLst>
            <pc:docMk/>
            <pc:sldMk cId="612537105" sldId="347"/>
            <ac:spMk id="59" creationId="{02126E11-8A94-D975-D261-22092A087E52}"/>
          </ac:spMkLst>
        </pc:spChg>
        <pc:spChg chg="add del mod">
          <ac:chgData name="Kristopher Huffman" userId="8a82a221-89c2-443a-9aef-0022e6694aee" providerId="ADAL" clId="{522B0164-7367-46FB-A3A0-CBF0D8750D42}" dt="2022-05-20T19:44:34.686" v="90434" actId="478"/>
          <ac:spMkLst>
            <pc:docMk/>
            <pc:sldMk cId="612537105" sldId="347"/>
            <ac:spMk id="59" creationId="{02B84546-741A-EE3F-3FBD-57D1DCD7FD66}"/>
          </ac:spMkLst>
        </pc:spChg>
        <pc:spChg chg="add del mod">
          <ac:chgData name="Kristopher Huffman" userId="8a82a221-89c2-443a-9aef-0022e6694aee" providerId="ADAL" clId="{522B0164-7367-46FB-A3A0-CBF0D8750D42}" dt="2022-05-04T17:29:26.816" v="22599" actId="478"/>
          <ac:spMkLst>
            <pc:docMk/>
            <pc:sldMk cId="612537105" sldId="347"/>
            <ac:spMk id="60" creationId="{C0568699-6DE7-CC85-0643-76449F783444}"/>
          </ac:spMkLst>
        </pc:spChg>
        <pc:spChg chg="add del">
          <ac:chgData name="Kristopher Huffman" userId="8a82a221-89c2-443a-9aef-0022e6694aee" providerId="ADAL" clId="{522B0164-7367-46FB-A3A0-CBF0D8750D42}" dt="2022-05-04T17:38:18.652" v="22903" actId="478"/>
          <ac:spMkLst>
            <pc:docMk/>
            <pc:sldMk cId="612537105" sldId="347"/>
            <ac:spMk id="61" creationId="{E8E24917-64A1-3951-8851-22B86ACDE5AF}"/>
          </ac:spMkLst>
        </pc:spChg>
        <pc:spChg chg="add mod">
          <ac:chgData name="Kristopher Huffman" userId="8a82a221-89c2-443a-9aef-0022e6694aee" providerId="ADAL" clId="{522B0164-7367-46FB-A3A0-CBF0D8750D42}" dt="2022-05-09T15:45:59.036" v="29681" actId="1035"/>
          <ac:spMkLst>
            <pc:docMk/>
            <pc:sldMk cId="612537105" sldId="347"/>
            <ac:spMk id="62" creationId="{A60D4FAE-655A-DD9C-F2A8-7EB7AB288078}"/>
          </ac:spMkLst>
        </pc:spChg>
        <pc:spChg chg="add mod">
          <ac:chgData name="Kristopher Huffman" userId="8a82a221-89c2-443a-9aef-0022e6694aee" providerId="ADAL" clId="{522B0164-7367-46FB-A3A0-CBF0D8750D42}" dt="2022-05-04T21:25:43.419" v="24963" actId="207"/>
          <ac:spMkLst>
            <pc:docMk/>
            <pc:sldMk cId="612537105" sldId="347"/>
            <ac:spMk id="63" creationId="{951398D2-2BC9-E2D1-666A-12A9B7B88074}"/>
          </ac:spMkLst>
        </pc:spChg>
        <pc:spChg chg="add mod">
          <ac:chgData name="Kristopher Huffman" userId="8a82a221-89c2-443a-9aef-0022e6694aee" providerId="ADAL" clId="{522B0164-7367-46FB-A3A0-CBF0D8750D42}" dt="2022-05-04T21:25:46.543" v="24964" actId="207"/>
          <ac:spMkLst>
            <pc:docMk/>
            <pc:sldMk cId="612537105" sldId="347"/>
            <ac:spMk id="64" creationId="{F52007F0-E934-6DEE-AFBC-FA9A6C3BB338}"/>
          </ac:spMkLst>
        </pc:spChg>
        <pc:spChg chg="add mod">
          <ac:chgData name="Kristopher Huffman" userId="8a82a221-89c2-443a-9aef-0022e6694aee" providerId="ADAL" clId="{522B0164-7367-46FB-A3A0-CBF0D8750D42}" dt="2022-05-05T13:07:26.824" v="26593" actId="14100"/>
          <ac:spMkLst>
            <pc:docMk/>
            <pc:sldMk cId="612537105" sldId="347"/>
            <ac:spMk id="65" creationId="{611A2803-3A9F-FC8E-A17D-15E7F5C409D6}"/>
          </ac:spMkLst>
        </pc:spChg>
        <pc:spChg chg="add mod">
          <ac:chgData name="Kristopher Huffman" userId="8a82a221-89c2-443a-9aef-0022e6694aee" providerId="ADAL" clId="{522B0164-7367-46FB-A3A0-CBF0D8750D42}" dt="2022-05-04T20:46:28.305" v="24350" actId="1035"/>
          <ac:spMkLst>
            <pc:docMk/>
            <pc:sldMk cId="612537105" sldId="347"/>
            <ac:spMk id="66" creationId="{4B8C9D63-CCF4-C47C-87B9-09DFABFCA371}"/>
          </ac:spMkLst>
        </pc:spChg>
        <pc:spChg chg="add mod">
          <ac:chgData name="Kristopher Huffman" userId="8a82a221-89c2-443a-9aef-0022e6694aee" providerId="ADAL" clId="{522B0164-7367-46FB-A3A0-CBF0D8750D42}" dt="2022-05-06T18:47:34.856" v="28315" actId="2085"/>
          <ac:spMkLst>
            <pc:docMk/>
            <pc:sldMk cId="612537105" sldId="347"/>
            <ac:spMk id="67" creationId="{EEC23DA1-0701-1FFE-BAED-451CA6AB9CEA}"/>
          </ac:spMkLst>
        </pc:spChg>
        <pc:spChg chg="add del mod">
          <ac:chgData name="Kristopher Huffman" userId="8a82a221-89c2-443a-9aef-0022e6694aee" providerId="ADAL" clId="{522B0164-7367-46FB-A3A0-CBF0D8750D42}" dt="2022-05-04T17:48:00.296" v="23238" actId="478"/>
          <ac:spMkLst>
            <pc:docMk/>
            <pc:sldMk cId="612537105" sldId="347"/>
            <ac:spMk id="68" creationId="{44E3B02B-790A-A6EC-D5FF-B8AA1F51137D}"/>
          </ac:spMkLst>
        </pc:spChg>
        <pc:spChg chg="add mod">
          <ac:chgData name="Kristopher Huffman" userId="8a82a221-89c2-443a-9aef-0022e6694aee" providerId="ADAL" clId="{522B0164-7367-46FB-A3A0-CBF0D8750D42}" dt="2022-05-04T21:28:50.843" v="25127" actId="1038"/>
          <ac:spMkLst>
            <pc:docMk/>
            <pc:sldMk cId="612537105" sldId="347"/>
            <ac:spMk id="69" creationId="{54B91612-5A7C-0EC2-BF0C-B888E2D8DF9C}"/>
          </ac:spMkLst>
        </pc:spChg>
        <pc:spChg chg="add mod">
          <ac:chgData name="Kristopher Huffman" userId="8a82a221-89c2-443a-9aef-0022e6694aee" providerId="ADAL" clId="{522B0164-7367-46FB-A3A0-CBF0D8750D42}" dt="2022-05-06T18:47:34.856" v="28315" actId="2085"/>
          <ac:spMkLst>
            <pc:docMk/>
            <pc:sldMk cId="612537105" sldId="347"/>
            <ac:spMk id="70" creationId="{638049C7-6FF8-6B9B-1EA1-C0AA53A4825B}"/>
          </ac:spMkLst>
        </pc:spChg>
        <pc:spChg chg="add mod">
          <ac:chgData name="Kristopher Huffman" userId="8a82a221-89c2-443a-9aef-0022e6694aee" providerId="ADAL" clId="{522B0164-7367-46FB-A3A0-CBF0D8750D42}" dt="2022-05-04T21:28:31.494" v="25090" actId="1038"/>
          <ac:spMkLst>
            <pc:docMk/>
            <pc:sldMk cId="612537105" sldId="347"/>
            <ac:spMk id="71" creationId="{D76CFFB1-4F50-80F2-EA9C-7A2A4DF3C78F}"/>
          </ac:spMkLst>
        </pc:spChg>
        <pc:spChg chg="add mod">
          <ac:chgData name="Kristopher Huffman" userId="8a82a221-89c2-443a-9aef-0022e6694aee" providerId="ADAL" clId="{522B0164-7367-46FB-A3A0-CBF0D8750D42}" dt="2022-05-06T18:47:34.856" v="28315" actId="2085"/>
          <ac:spMkLst>
            <pc:docMk/>
            <pc:sldMk cId="612537105" sldId="347"/>
            <ac:spMk id="72" creationId="{5973C091-FB32-D9ED-1FDF-B18AB512D45F}"/>
          </ac:spMkLst>
        </pc:spChg>
        <pc:spChg chg="add mod">
          <ac:chgData name="Kristopher Huffman" userId="8a82a221-89c2-443a-9aef-0022e6694aee" providerId="ADAL" clId="{522B0164-7367-46FB-A3A0-CBF0D8750D42}" dt="2022-05-04T21:29:31.171" v="25177" actId="1037"/>
          <ac:spMkLst>
            <pc:docMk/>
            <pc:sldMk cId="612537105" sldId="347"/>
            <ac:spMk id="73" creationId="{2D6EC19E-D4DA-EBEB-89BC-11E1F5C623E8}"/>
          </ac:spMkLst>
        </pc:spChg>
        <pc:spChg chg="add mod">
          <ac:chgData name="Kristopher Huffman" userId="8a82a221-89c2-443a-9aef-0022e6694aee" providerId="ADAL" clId="{522B0164-7367-46FB-A3A0-CBF0D8750D42}" dt="2022-05-06T18:47:34.856" v="28315" actId="2085"/>
          <ac:spMkLst>
            <pc:docMk/>
            <pc:sldMk cId="612537105" sldId="347"/>
            <ac:spMk id="74" creationId="{12E38CBC-4767-4EE3-1646-DB69D48B2E71}"/>
          </ac:spMkLst>
        </pc:spChg>
        <pc:spChg chg="add mod">
          <ac:chgData name="Kristopher Huffman" userId="8a82a221-89c2-443a-9aef-0022e6694aee" providerId="ADAL" clId="{522B0164-7367-46FB-A3A0-CBF0D8750D42}" dt="2022-05-06T19:03:57.911" v="28860" actId="1036"/>
          <ac:spMkLst>
            <pc:docMk/>
            <pc:sldMk cId="612537105" sldId="347"/>
            <ac:spMk id="75" creationId="{BA241ED6-6B0D-2373-A204-1CD053C156DA}"/>
          </ac:spMkLst>
        </pc:spChg>
        <pc:spChg chg="add mod">
          <ac:chgData name="Kristopher Huffman" userId="8a82a221-89c2-443a-9aef-0022e6694aee" providerId="ADAL" clId="{522B0164-7367-46FB-A3A0-CBF0D8750D42}" dt="2022-05-06T19:03:57.911" v="28860" actId="1036"/>
          <ac:spMkLst>
            <pc:docMk/>
            <pc:sldMk cId="612537105" sldId="347"/>
            <ac:spMk id="76" creationId="{4C85A4A7-DAAF-53EE-C456-20A6C63D5196}"/>
          </ac:spMkLst>
        </pc:spChg>
        <pc:spChg chg="add del mod">
          <ac:chgData name="Kristopher Huffman" userId="8a82a221-89c2-443a-9aef-0022e6694aee" providerId="ADAL" clId="{522B0164-7367-46FB-A3A0-CBF0D8750D42}" dt="2022-05-04T18:13:57.297" v="23773" actId="478"/>
          <ac:spMkLst>
            <pc:docMk/>
            <pc:sldMk cId="612537105" sldId="347"/>
            <ac:spMk id="77" creationId="{5B62F983-A778-1F8B-6F81-3C3C77E2E337}"/>
          </ac:spMkLst>
        </pc:spChg>
        <pc:spChg chg="add mod">
          <ac:chgData name="Kristopher Huffman" userId="8a82a221-89c2-443a-9aef-0022e6694aee" providerId="ADAL" clId="{522B0164-7367-46FB-A3A0-CBF0D8750D42}" dt="2022-05-06T19:03:57.911" v="28860" actId="1036"/>
          <ac:spMkLst>
            <pc:docMk/>
            <pc:sldMk cId="612537105" sldId="347"/>
            <ac:spMk id="78" creationId="{F25D2D3B-FCFC-53C7-62A9-5A8FAFF21352}"/>
          </ac:spMkLst>
        </pc:spChg>
        <pc:spChg chg="add mod">
          <ac:chgData name="Kristopher Huffman" userId="8a82a221-89c2-443a-9aef-0022e6694aee" providerId="ADAL" clId="{522B0164-7367-46FB-A3A0-CBF0D8750D42}" dt="2022-05-06T19:03:57.911" v="28860" actId="1036"/>
          <ac:spMkLst>
            <pc:docMk/>
            <pc:sldMk cId="612537105" sldId="347"/>
            <ac:spMk id="79" creationId="{592C8C8A-DCE8-9B5F-24E9-0C99C6E04C69}"/>
          </ac:spMkLst>
        </pc:spChg>
        <pc:spChg chg="add mod">
          <ac:chgData name="Kristopher Huffman" userId="8a82a221-89c2-443a-9aef-0022e6694aee" providerId="ADAL" clId="{522B0164-7367-46FB-A3A0-CBF0D8750D42}" dt="2022-05-20T19:01:15.788" v="88723" actId="1037"/>
          <ac:spMkLst>
            <pc:docMk/>
            <pc:sldMk cId="612537105" sldId="347"/>
            <ac:spMk id="80" creationId="{C4D446AC-2C75-C32F-C42D-E537519C6941}"/>
          </ac:spMkLst>
        </pc:spChg>
        <pc:spChg chg="add mod">
          <ac:chgData name="Kristopher Huffman" userId="8a82a221-89c2-443a-9aef-0022e6694aee" providerId="ADAL" clId="{522B0164-7367-46FB-A3A0-CBF0D8750D42}" dt="2022-05-09T16:21:35.400" v="29809" actId="2085"/>
          <ac:spMkLst>
            <pc:docMk/>
            <pc:sldMk cId="612537105" sldId="347"/>
            <ac:spMk id="84" creationId="{59914F23-F1B4-8BAC-FB09-8637A824B085}"/>
          </ac:spMkLst>
        </pc:spChg>
        <pc:spChg chg="add mod">
          <ac:chgData name="Kristopher Huffman" userId="8a82a221-89c2-443a-9aef-0022e6694aee" providerId="ADAL" clId="{522B0164-7367-46FB-A3A0-CBF0D8750D42}" dt="2022-05-09T16:21:35.400" v="29809" actId="2085"/>
          <ac:spMkLst>
            <pc:docMk/>
            <pc:sldMk cId="612537105" sldId="347"/>
            <ac:spMk id="88" creationId="{0DFAE61A-454F-BF11-1404-363ADB15BA40}"/>
          </ac:spMkLst>
        </pc:spChg>
        <pc:spChg chg="add mod">
          <ac:chgData name="Kristopher Huffman" userId="8a82a221-89c2-443a-9aef-0022e6694aee" providerId="ADAL" clId="{522B0164-7367-46FB-A3A0-CBF0D8750D42}" dt="2022-05-09T16:21:35.400" v="29809" actId="2085"/>
          <ac:spMkLst>
            <pc:docMk/>
            <pc:sldMk cId="612537105" sldId="347"/>
            <ac:spMk id="90" creationId="{D3936D9F-3A15-029A-93B7-F86AEADAA3BF}"/>
          </ac:spMkLst>
        </pc:spChg>
        <pc:spChg chg="add mod">
          <ac:chgData name="Kristopher Huffman" userId="8a82a221-89c2-443a-9aef-0022e6694aee" providerId="ADAL" clId="{522B0164-7367-46FB-A3A0-CBF0D8750D42}" dt="2022-05-09T16:21:35.400" v="29809" actId="2085"/>
          <ac:spMkLst>
            <pc:docMk/>
            <pc:sldMk cId="612537105" sldId="347"/>
            <ac:spMk id="92" creationId="{B6AA1399-5834-684B-018F-7644AFFB1D19}"/>
          </ac:spMkLst>
        </pc:spChg>
        <pc:spChg chg="add mod">
          <ac:chgData name="Kristopher Huffman" userId="8a82a221-89c2-443a-9aef-0022e6694aee" providerId="ADAL" clId="{522B0164-7367-46FB-A3A0-CBF0D8750D42}" dt="2022-05-19T19:54:14.133" v="84035" actId="1037"/>
          <ac:spMkLst>
            <pc:docMk/>
            <pc:sldMk cId="612537105" sldId="347"/>
            <ac:spMk id="94" creationId="{E08E14B4-FC09-0DF2-3EBA-7277BA850A79}"/>
          </ac:spMkLst>
        </pc:spChg>
        <pc:spChg chg="add mod">
          <ac:chgData name="Kristopher Huffman" userId="8a82a221-89c2-443a-9aef-0022e6694aee" providerId="ADAL" clId="{522B0164-7367-46FB-A3A0-CBF0D8750D42}" dt="2022-05-19T19:55:38.496" v="84138" actId="14100"/>
          <ac:spMkLst>
            <pc:docMk/>
            <pc:sldMk cId="612537105" sldId="347"/>
            <ac:spMk id="95" creationId="{23D7A01B-56BF-FE2E-317F-CBCBD782A764}"/>
          </ac:spMkLst>
        </pc:spChg>
        <pc:spChg chg="add mod">
          <ac:chgData name="Kristopher Huffman" userId="8a82a221-89c2-443a-9aef-0022e6694aee" providerId="ADAL" clId="{522B0164-7367-46FB-A3A0-CBF0D8750D42}" dt="2022-05-04T21:13:05.826" v="24829" actId="120"/>
          <ac:spMkLst>
            <pc:docMk/>
            <pc:sldMk cId="612537105" sldId="347"/>
            <ac:spMk id="98" creationId="{2BF1BA55-0BD2-F8EE-BE52-0090D28F5991}"/>
          </ac:spMkLst>
        </pc:spChg>
        <pc:picChg chg="add mod ord">
          <ac:chgData name="Kristopher Huffman" userId="8a82a221-89c2-443a-9aef-0022e6694aee" providerId="ADAL" clId="{522B0164-7367-46FB-A3A0-CBF0D8750D42}" dt="2022-05-19T19:54:33.680" v="84039" actId="1076"/>
          <ac:picMkLst>
            <pc:docMk/>
            <pc:sldMk cId="612537105" sldId="347"/>
            <ac:picMk id="5" creationId="{FDE53F89-BF8D-5FA3-476C-92A43E8FE641}"/>
          </ac:picMkLst>
        </pc:picChg>
        <pc:picChg chg="add del mod">
          <ac:chgData name="Kristopher Huffman" userId="8a82a221-89c2-443a-9aef-0022e6694aee" providerId="ADAL" clId="{522B0164-7367-46FB-A3A0-CBF0D8750D42}" dt="2022-05-04T21:04:23.843" v="24500" actId="478"/>
          <ac:picMkLst>
            <pc:docMk/>
            <pc:sldMk cId="612537105" sldId="347"/>
            <ac:picMk id="93" creationId="{542E1093-026C-E115-EC4A-C8F57DAD0E7C}"/>
          </ac:picMkLst>
        </pc:picChg>
        <pc:picChg chg="add del mod ord">
          <ac:chgData name="Kristopher Huffman" userId="8a82a221-89c2-443a-9aef-0022e6694aee" providerId="ADAL" clId="{522B0164-7367-46FB-A3A0-CBF0D8750D42}" dt="2022-05-19T19:53:38.908" v="84029" actId="478"/>
          <ac:picMkLst>
            <pc:docMk/>
            <pc:sldMk cId="612537105" sldId="347"/>
            <ac:picMk id="97" creationId="{50F579F2-B2C3-8DCD-CDD5-0EC3567A03A1}"/>
          </ac:picMkLst>
        </pc:picChg>
        <pc:cxnChg chg="add mod">
          <ac:chgData name="Kristopher Huffman" userId="8a82a221-89c2-443a-9aef-0022e6694aee" providerId="ADAL" clId="{522B0164-7367-46FB-A3A0-CBF0D8750D42}" dt="2022-05-04T20:46:28.305" v="24350" actId="1035"/>
          <ac:cxnSpMkLst>
            <pc:docMk/>
            <pc:sldMk cId="612537105" sldId="347"/>
            <ac:cxnSpMk id="4" creationId="{013AEBD8-C4BC-D2BB-F80F-00F6B7855626}"/>
          </ac:cxnSpMkLst>
        </pc:cxnChg>
        <pc:cxnChg chg="add mod">
          <ac:chgData name="Kristopher Huffman" userId="8a82a221-89c2-443a-9aef-0022e6694aee" providerId="ADAL" clId="{522B0164-7367-46FB-A3A0-CBF0D8750D42}" dt="2022-05-04T20:46:28.305" v="24350" actId="1035"/>
          <ac:cxnSpMkLst>
            <pc:docMk/>
            <pc:sldMk cId="612537105" sldId="347"/>
            <ac:cxnSpMk id="7" creationId="{861FDAB6-1443-6E92-BDA3-87A3BD099A7A}"/>
          </ac:cxnSpMkLst>
        </pc:cxnChg>
        <pc:cxnChg chg="add del mod">
          <ac:chgData name="Kristopher Huffman" userId="8a82a221-89c2-443a-9aef-0022e6694aee" providerId="ADAL" clId="{522B0164-7367-46FB-A3A0-CBF0D8750D42}" dt="2022-05-20T19:44:29.530" v="90430" actId="478"/>
          <ac:cxnSpMkLst>
            <pc:docMk/>
            <pc:sldMk cId="612537105" sldId="347"/>
            <ac:cxnSpMk id="10" creationId="{1925D919-4C43-481D-7B48-7B55D07A90FA}"/>
          </ac:cxnSpMkLst>
        </pc:cxnChg>
        <pc:cxnChg chg="add del mod">
          <ac:chgData name="Kristopher Huffman" userId="8a82a221-89c2-443a-9aef-0022e6694aee" providerId="ADAL" clId="{522B0164-7367-46FB-A3A0-CBF0D8750D42}" dt="2022-05-04T17:00:31.763" v="21758" actId="478"/>
          <ac:cxnSpMkLst>
            <pc:docMk/>
            <pc:sldMk cId="612537105" sldId="347"/>
            <ac:cxnSpMk id="10" creationId="{E21A80BE-1019-9691-2EFA-F9CB8EDDFC48}"/>
          </ac:cxnSpMkLst>
        </pc:cxnChg>
        <pc:cxnChg chg="add mod ord">
          <ac:chgData name="Kristopher Huffman" userId="8a82a221-89c2-443a-9aef-0022e6694aee" providerId="ADAL" clId="{522B0164-7367-46FB-A3A0-CBF0D8750D42}" dt="2022-05-05T13:10:19.513" v="26601" actId="166"/>
          <ac:cxnSpMkLst>
            <pc:docMk/>
            <pc:sldMk cId="612537105" sldId="347"/>
            <ac:cxnSpMk id="12" creationId="{0A454875-0A30-1C06-BEB8-5E9D2E1F8324}"/>
          </ac:cxnSpMkLst>
        </pc:cxnChg>
        <pc:cxnChg chg="add del mod">
          <ac:chgData name="Kristopher Huffman" userId="8a82a221-89c2-443a-9aef-0022e6694aee" providerId="ADAL" clId="{522B0164-7367-46FB-A3A0-CBF0D8750D42}" dt="2022-05-04T17:37:13.759" v="22901" actId="478"/>
          <ac:cxnSpMkLst>
            <pc:docMk/>
            <pc:sldMk cId="612537105" sldId="347"/>
            <ac:cxnSpMk id="16" creationId="{AE415559-E905-0CE1-C4DC-2A8BEFB63B85}"/>
          </ac:cxnSpMkLst>
        </pc:cxnChg>
        <pc:cxnChg chg="add del mod">
          <ac:chgData name="Kristopher Huffman" userId="8a82a221-89c2-443a-9aef-0022e6694aee" providerId="ADAL" clId="{522B0164-7367-46FB-A3A0-CBF0D8750D42}" dt="2022-05-04T17:05:22.186" v="21815" actId="478"/>
          <ac:cxnSpMkLst>
            <pc:docMk/>
            <pc:sldMk cId="612537105" sldId="347"/>
            <ac:cxnSpMk id="17" creationId="{75A68237-9FAB-946B-B8B8-314BF4BE1876}"/>
          </ac:cxnSpMkLst>
        </pc:cxnChg>
        <pc:cxnChg chg="add del mod">
          <ac:chgData name="Kristopher Huffman" userId="8a82a221-89c2-443a-9aef-0022e6694aee" providerId="ADAL" clId="{522B0164-7367-46FB-A3A0-CBF0D8750D42}" dt="2022-05-04T17:04:23.388" v="21800"/>
          <ac:cxnSpMkLst>
            <pc:docMk/>
            <pc:sldMk cId="612537105" sldId="347"/>
            <ac:cxnSpMk id="18" creationId="{74DC62F2-2BAA-29DA-C929-A7A94E98085B}"/>
          </ac:cxnSpMkLst>
        </pc:cxnChg>
        <pc:cxnChg chg="add del mod">
          <ac:chgData name="Kristopher Huffman" userId="8a82a221-89c2-443a-9aef-0022e6694aee" providerId="ADAL" clId="{522B0164-7367-46FB-A3A0-CBF0D8750D42}" dt="2022-05-04T17:40:57.643" v="23162" actId="478"/>
          <ac:cxnSpMkLst>
            <pc:docMk/>
            <pc:sldMk cId="612537105" sldId="347"/>
            <ac:cxnSpMk id="26" creationId="{50EDD287-420D-3062-984D-F47F2FBCF2AF}"/>
          </ac:cxnSpMkLst>
        </pc:cxnChg>
        <pc:cxnChg chg="add del mod">
          <ac:chgData name="Kristopher Huffman" userId="8a82a221-89c2-443a-9aef-0022e6694aee" providerId="ADAL" clId="{522B0164-7367-46FB-A3A0-CBF0D8750D42}" dt="2022-05-04T17:21:06.480" v="22306" actId="478"/>
          <ac:cxnSpMkLst>
            <pc:docMk/>
            <pc:sldMk cId="612537105" sldId="347"/>
            <ac:cxnSpMk id="27" creationId="{2669ECAC-80F6-B8A4-2AB8-E812FB54C639}"/>
          </ac:cxnSpMkLst>
        </pc:cxnChg>
        <pc:cxnChg chg="add mod">
          <ac:chgData name="Kristopher Huffman" userId="8a82a221-89c2-443a-9aef-0022e6694aee" providerId="ADAL" clId="{522B0164-7367-46FB-A3A0-CBF0D8750D42}" dt="2022-05-04T20:46:28.305" v="24350" actId="1035"/>
          <ac:cxnSpMkLst>
            <pc:docMk/>
            <pc:sldMk cId="612537105" sldId="347"/>
            <ac:cxnSpMk id="33" creationId="{8C46B76F-E914-458C-75E2-73CFB114469B}"/>
          </ac:cxnSpMkLst>
        </pc:cxnChg>
        <pc:cxnChg chg="add del mod">
          <ac:chgData name="Kristopher Huffman" userId="8a82a221-89c2-443a-9aef-0022e6694aee" providerId="ADAL" clId="{522B0164-7367-46FB-A3A0-CBF0D8750D42}" dt="2022-05-04T17:22:20.639" v="22443" actId="478"/>
          <ac:cxnSpMkLst>
            <pc:docMk/>
            <pc:sldMk cId="612537105" sldId="347"/>
            <ac:cxnSpMk id="39" creationId="{6DA94C3B-8E4A-AD49-B7AF-DB5E90A3A252}"/>
          </ac:cxnSpMkLst>
        </pc:cxnChg>
        <pc:cxnChg chg="add del mod">
          <ac:chgData name="Kristopher Huffman" userId="8a82a221-89c2-443a-9aef-0022e6694aee" providerId="ADAL" clId="{522B0164-7367-46FB-A3A0-CBF0D8750D42}" dt="2022-05-04T17:16:53.179" v="22209"/>
          <ac:cxnSpMkLst>
            <pc:docMk/>
            <pc:sldMk cId="612537105" sldId="347"/>
            <ac:cxnSpMk id="44" creationId="{687035FF-348F-9899-19AD-C6606547F26C}"/>
          </ac:cxnSpMkLst>
        </pc:cxnChg>
        <pc:cxnChg chg="add del mod">
          <ac:chgData name="Kristopher Huffman" userId="8a82a221-89c2-443a-9aef-0022e6694aee" providerId="ADAL" clId="{522B0164-7367-46FB-A3A0-CBF0D8750D42}" dt="2022-05-04T20:46:28.305" v="24350" actId="1035"/>
          <ac:cxnSpMkLst>
            <pc:docMk/>
            <pc:sldMk cId="612537105" sldId="347"/>
            <ac:cxnSpMk id="48" creationId="{621CFA67-96CC-7B52-00FF-BE01321500AB}"/>
          </ac:cxnSpMkLst>
        </pc:cxnChg>
        <pc:cxnChg chg="add mod">
          <ac:chgData name="Kristopher Huffman" userId="8a82a221-89c2-443a-9aef-0022e6694aee" providerId="ADAL" clId="{522B0164-7367-46FB-A3A0-CBF0D8750D42}" dt="2022-05-04T20:46:28.305" v="24350" actId="1035"/>
          <ac:cxnSpMkLst>
            <pc:docMk/>
            <pc:sldMk cId="612537105" sldId="347"/>
            <ac:cxnSpMk id="49" creationId="{B410C877-4A21-D964-2BF9-AF92780325C0}"/>
          </ac:cxnSpMkLst>
        </pc:cxnChg>
        <pc:cxnChg chg="add del mod">
          <ac:chgData name="Kristopher Huffman" userId="8a82a221-89c2-443a-9aef-0022e6694aee" providerId="ADAL" clId="{522B0164-7367-46FB-A3A0-CBF0D8750D42}" dt="2022-05-04T17:31:52.819" v="22696" actId="478"/>
          <ac:cxnSpMkLst>
            <pc:docMk/>
            <pc:sldMk cId="612537105" sldId="347"/>
            <ac:cxnSpMk id="50" creationId="{B6A9B7AC-5A1C-AA4D-4D16-F0AE18127E23}"/>
          </ac:cxnSpMkLst>
        </pc:cxnChg>
        <pc:cxnChg chg="add del mod">
          <ac:chgData name="Kristopher Huffman" userId="8a82a221-89c2-443a-9aef-0022e6694aee" providerId="ADAL" clId="{522B0164-7367-46FB-A3A0-CBF0D8750D42}" dt="2022-05-20T19:41:14.355" v="90370" actId="478"/>
          <ac:cxnSpMkLst>
            <pc:docMk/>
            <pc:sldMk cId="612537105" sldId="347"/>
            <ac:cxnSpMk id="50" creationId="{FF855EE1-468D-8AA7-70E1-B44F372DE375}"/>
          </ac:cxnSpMkLst>
        </pc:cxnChg>
        <pc:cxnChg chg="add del mod">
          <ac:chgData name="Kristopher Huffman" userId="8a82a221-89c2-443a-9aef-0022e6694aee" providerId="ADAL" clId="{522B0164-7367-46FB-A3A0-CBF0D8750D42}" dt="2022-05-20T19:44:32.182" v="90433" actId="478"/>
          <ac:cxnSpMkLst>
            <pc:docMk/>
            <pc:sldMk cId="612537105" sldId="347"/>
            <ac:cxnSpMk id="54" creationId="{0A5FD995-CC12-0015-EE38-3E03BF60CA50}"/>
          </ac:cxnSpMkLst>
        </pc:cxnChg>
        <pc:cxnChg chg="add del mod">
          <ac:chgData name="Kristopher Huffman" userId="8a82a221-89c2-443a-9aef-0022e6694aee" providerId="ADAL" clId="{522B0164-7367-46FB-A3A0-CBF0D8750D42}" dt="2022-05-20T19:44:30.532" v="90431" actId="478"/>
          <ac:cxnSpMkLst>
            <pc:docMk/>
            <pc:sldMk cId="612537105" sldId="347"/>
            <ac:cxnSpMk id="57" creationId="{2A0F68EA-7BD2-628C-967A-1BC4F8E61765}"/>
          </ac:cxnSpMkLst>
        </pc:cxnChg>
        <pc:cxnChg chg="add mod">
          <ac:chgData name="Kristopher Huffman" userId="8a82a221-89c2-443a-9aef-0022e6694aee" providerId="ADAL" clId="{522B0164-7367-46FB-A3A0-CBF0D8750D42}" dt="2022-05-04T20:46:28.305" v="24350" actId="1035"/>
          <ac:cxnSpMkLst>
            <pc:docMk/>
            <pc:sldMk cId="612537105" sldId="347"/>
            <ac:cxnSpMk id="81" creationId="{DEF531EB-45EB-3DB4-C679-DB0B0EA494D9}"/>
          </ac:cxnSpMkLst>
        </pc:cxnChg>
        <pc:cxnChg chg="add mod">
          <ac:chgData name="Kristopher Huffman" userId="8a82a221-89c2-443a-9aef-0022e6694aee" providerId="ADAL" clId="{522B0164-7367-46FB-A3A0-CBF0D8750D42}" dt="2022-05-04T20:46:28.305" v="24350" actId="1035"/>
          <ac:cxnSpMkLst>
            <pc:docMk/>
            <pc:sldMk cId="612537105" sldId="347"/>
            <ac:cxnSpMk id="87" creationId="{623C2A4E-D80F-6E99-3C48-877176C405C1}"/>
          </ac:cxnSpMkLst>
        </pc:cxnChg>
        <pc:cxnChg chg="add mod">
          <ac:chgData name="Kristopher Huffman" userId="8a82a221-89c2-443a-9aef-0022e6694aee" providerId="ADAL" clId="{522B0164-7367-46FB-A3A0-CBF0D8750D42}" dt="2022-05-04T20:46:28.305" v="24350" actId="1035"/>
          <ac:cxnSpMkLst>
            <pc:docMk/>
            <pc:sldMk cId="612537105" sldId="347"/>
            <ac:cxnSpMk id="89" creationId="{D6C9C109-EE42-0A02-CCC3-C2CB6D4250ED}"/>
          </ac:cxnSpMkLst>
        </pc:cxnChg>
        <pc:cxnChg chg="add mod">
          <ac:chgData name="Kristopher Huffman" userId="8a82a221-89c2-443a-9aef-0022e6694aee" providerId="ADAL" clId="{522B0164-7367-46FB-A3A0-CBF0D8750D42}" dt="2022-05-04T20:46:28.305" v="24350" actId="1035"/>
          <ac:cxnSpMkLst>
            <pc:docMk/>
            <pc:sldMk cId="612537105" sldId="347"/>
            <ac:cxnSpMk id="91" creationId="{80378B6B-8BF2-8BA3-E541-6D1A1F5EDA15}"/>
          </ac:cxnSpMkLst>
        </pc:cxnChg>
      </pc:sldChg>
      <pc:sldChg chg="add del">
        <pc:chgData name="Kristopher Huffman" userId="8a82a221-89c2-443a-9aef-0022e6694aee" providerId="ADAL" clId="{522B0164-7367-46FB-A3A0-CBF0D8750D42}" dt="2022-05-04T16:58:52.693" v="21567" actId="47"/>
        <pc:sldMkLst>
          <pc:docMk/>
          <pc:sldMk cId="2663232878" sldId="347"/>
        </pc:sldMkLst>
      </pc:sldChg>
      <pc:sldChg chg="addSp delSp modSp new del mod delAnim modAnim">
        <pc:chgData name="Kristopher Huffman" userId="8a82a221-89c2-443a-9aef-0022e6694aee" providerId="ADAL" clId="{522B0164-7367-46FB-A3A0-CBF0D8750D42}" dt="2022-05-09T16:37:43.918" v="29876" actId="47"/>
        <pc:sldMkLst>
          <pc:docMk/>
          <pc:sldMk cId="1530202127" sldId="348"/>
        </pc:sldMkLst>
        <pc:spChg chg="del">
          <ac:chgData name="Kristopher Huffman" userId="8a82a221-89c2-443a-9aef-0022e6694aee" providerId="ADAL" clId="{522B0164-7367-46FB-A3A0-CBF0D8750D42}" dt="2022-05-04T18:41:53.508" v="24281" actId="478"/>
          <ac:spMkLst>
            <pc:docMk/>
            <pc:sldMk cId="1530202127" sldId="348"/>
            <ac:spMk id="2" creationId="{BEC87812-CE9E-4A17-96DD-BF1A4BB8435B}"/>
          </ac:spMkLst>
        </pc:spChg>
        <pc:spChg chg="mod">
          <ac:chgData name="Kristopher Huffman" userId="8a82a221-89c2-443a-9aef-0022e6694aee" providerId="ADAL" clId="{522B0164-7367-46FB-A3A0-CBF0D8750D42}" dt="2022-05-04T18:42:17.436" v="24301" actId="20577"/>
          <ac:spMkLst>
            <pc:docMk/>
            <pc:sldMk cId="1530202127" sldId="348"/>
            <ac:spMk id="3" creationId="{66C03830-D192-126E-00C2-92FA10CBEF36}"/>
          </ac:spMkLst>
        </pc:spChg>
        <pc:spChg chg="add del mod">
          <ac:chgData name="Kristopher Huffman" userId="8a82a221-89c2-443a-9aef-0022e6694aee" providerId="ADAL" clId="{522B0164-7367-46FB-A3A0-CBF0D8750D42}" dt="2022-05-04T21:11:49.052" v="24748" actId="478"/>
          <ac:spMkLst>
            <pc:docMk/>
            <pc:sldMk cId="1530202127" sldId="348"/>
            <ac:spMk id="9" creationId="{0C65CD67-77B5-FEB0-4361-E063FB485E13}"/>
          </ac:spMkLst>
        </pc:spChg>
        <pc:spChg chg="add del mod">
          <ac:chgData name="Kristopher Huffman" userId="8a82a221-89c2-443a-9aef-0022e6694aee" providerId="ADAL" clId="{522B0164-7367-46FB-A3A0-CBF0D8750D42}" dt="2022-05-04T21:13:10.648" v="24830" actId="478"/>
          <ac:spMkLst>
            <pc:docMk/>
            <pc:sldMk cId="1530202127" sldId="348"/>
            <ac:spMk id="10" creationId="{184BA33F-9C94-3CE9-2A12-E2D9B9D093C0}"/>
          </ac:spMkLst>
        </pc:spChg>
        <pc:spChg chg="add mod">
          <ac:chgData name="Kristopher Huffman" userId="8a82a221-89c2-443a-9aef-0022e6694aee" providerId="ADAL" clId="{522B0164-7367-46FB-A3A0-CBF0D8750D42}" dt="2022-05-04T21:13:33.963" v="24861" actId="14100"/>
          <ac:spMkLst>
            <pc:docMk/>
            <pc:sldMk cId="1530202127" sldId="348"/>
            <ac:spMk id="11" creationId="{926CBE33-B465-D9D7-6C61-8807AC775C2C}"/>
          </ac:spMkLst>
        </pc:spChg>
        <pc:picChg chg="add del mod">
          <ac:chgData name="Kristopher Huffman" userId="8a82a221-89c2-443a-9aef-0022e6694aee" providerId="ADAL" clId="{522B0164-7367-46FB-A3A0-CBF0D8750D42}" dt="2022-05-04T20:56:23.498" v="24499" actId="478"/>
          <ac:picMkLst>
            <pc:docMk/>
            <pc:sldMk cId="1530202127" sldId="348"/>
            <ac:picMk id="5" creationId="{AAE38C08-38B3-C001-8FF2-DDB7D62DAADF}"/>
          </ac:picMkLst>
        </pc:picChg>
        <pc:picChg chg="add del mod">
          <ac:chgData name="Kristopher Huffman" userId="8a82a221-89c2-443a-9aef-0022e6694aee" providerId="ADAL" clId="{522B0164-7367-46FB-A3A0-CBF0D8750D42}" dt="2022-05-04T21:16:48.609" v="24909" actId="21"/>
          <ac:picMkLst>
            <pc:docMk/>
            <pc:sldMk cId="1530202127" sldId="348"/>
            <ac:picMk id="7" creationId="{47037CF7-5F8E-88A5-BD45-A8BD339B3E7D}"/>
          </ac:picMkLst>
        </pc:picChg>
        <pc:picChg chg="add del mod">
          <ac:chgData name="Kristopher Huffman" userId="8a82a221-89c2-443a-9aef-0022e6694aee" providerId="ADAL" clId="{522B0164-7367-46FB-A3A0-CBF0D8750D42}" dt="2022-05-04T21:10:46.148" v="24692" actId="478"/>
          <ac:picMkLst>
            <pc:docMk/>
            <pc:sldMk cId="1530202127" sldId="348"/>
            <ac:picMk id="8" creationId="{4B2A3333-ED16-D809-D2DE-A7045794F09C}"/>
          </ac:picMkLst>
        </pc:picChg>
        <pc:picChg chg="add mod">
          <ac:chgData name="Kristopher Huffman" userId="8a82a221-89c2-443a-9aef-0022e6694aee" providerId="ADAL" clId="{522B0164-7367-46FB-A3A0-CBF0D8750D42}" dt="2022-05-04T21:31:36.820" v="25268" actId="14100"/>
          <ac:picMkLst>
            <pc:docMk/>
            <pc:sldMk cId="1530202127" sldId="348"/>
            <ac:picMk id="12" creationId="{5AED3D97-40F3-8EAC-EA4B-FD466B132CAB}"/>
          </ac:picMkLst>
        </pc:picChg>
      </pc:sldChg>
      <pc:sldChg chg="addSp delSp modSp add del mod">
        <pc:chgData name="Kristopher Huffman" userId="8a82a221-89c2-443a-9aef-0022e6694aee" providerId="ADAL" clId="{522B0164-7367-46FB-A3A0-CBF0D8750D42}" dt="2022-05-04T21:29:56.994" v="25179" actId="2696"/>
        <pc:sldMkLst>
          <pc:docMk/>
          <pc:sldMk cId="959313194" sldId="349"/>
        </pc:sldMkLst>
        <pc:spChg chg="mod">
          <ac:chgData name="Kristopher Huffman" userId="8a82a221-89c2-443a-9aef-0022e6694aee" providerId="ADAL" clId="{522B0164-7367-46FB-A3A0-CBF0D8750D42}" dt="2022-05-04T21:17:55.268" v="24949" actId="20577"/>
          <ac:spMkLst>
            <pc:docMk/>
            <pc:sldMk cId="959313194" sldId="349"/>
            <ac:spMk id="51" creationId="{2E96C207-90C3-A4F3-A3B3-7C72FF162849}"/>
          </ac:spMkLst>
        </pc:spChg>
        <pc:spChg chg="del">
          <ac:chgData name="Kristopher Huffman" userId="8a82a221-89c2-443a-9aef-0022e6694aee" providerId="ADAL" clId="{522B0164-7367-46FB-A3A0-CBF0D8750D42}" dt="2022-05-04T21:16:42.435" v="24906" actId="478"/>
          <ac:spMkLst>
            <pc:docMk/>
            <pc:sldMk cId="959313194" sldId="349"/>
            <ac:spMk id="94" creationId="{E08E14B4-FC09-0DF2-3EBA-7277BA850A79}"/>
          </ac:spMkLst>
        </pc:spChg>
        <pc:spChg chg="del">
          <ac:chgData name="Kristopher Huffman" userId="8a82a221-89c2-443a-9aef-0022e6694aee" providerId="ADAL" clId="{522B0164-7367-46FB-A3A0-CBF0D8750D42}" dt="2022-05-04T21:16:43.288" v="24907" actId="478"/>
          <ac:spMkLst>
            <pc:docMk/>
            <pc:sldMk cId="959313194" sldId="349"/>
            <ac:spMk id="95" creationId="{23D7A01B-56BF-FE2E-317F-CBCBD782A764}"/>
          </ac:spMkLst>
        </pc:spChg>
        <pc:spChg chg="mod">
          <ac:chgData name="Kristopher Huffman" userId="8a82a221-89c2-443a-9aef-0022e6694aee" providerId="ADAL" clId="{522B0164-7367-46FB-A3A0-CBF0D8750D42}" dt="2022-05-04T21:15:34.597" v="24903" actId="20577"/>
          <ac:spMkLst>
            <pc:docMk/>
            <pc:sldMk cId="959313194" sldId="349"/>
            <ac:spMk id="98" creationId="{2BF1BA55-0BD2-F8EE-BE52-0090D28F5991}"/>
          </ac:spMkLst>
        </pc:spChg>
        <pc:picChg chg="add mod">
          <ac:chgData name="Kristopher Huffman" userId="8a82a221-89c2-443a-9aef-0022e6694aee" providerId="ADAL" clId="{522B0164-7367-46FB-A3A0-CBF0D8750D42}" dt="2022-05-04T21:17:16.304" v="24943" actId="1035"/>
          <ac:picMkLst>
            <pc:docMk/>
            <pc:sldMk cId="959313194" sldId="349"/>
            <ac:picMk id="43" creationId="{89F50CE4-1E7C-E0B3-AA0F-10B7E4AAEF3F}"/>
          </ac:picMkLst>
        </pc:picChg>
        <pc:picChg chg="add del mod">
          <ac:chgData name="Kristopher Huffman" userId="8a82a221-89c2-443a-9aef-0022e6694aee" providerId="ADAL" clId="{522B0164-7367-46FB-A3A0-CBF0D8750D42}" dt="2022-05-04T21:17:19.913" v="24944" actId="478"/>
          <ac:picMkLst>
            <pc:docMk/>
            <pc:sldMk cId="959313194" sldId="349"/>
            <ac:picMk id="44" creationId="{0BCD220D-051C-8ADF-E453-515DCDE1C9FD}"/>
          </ac:picMkLst>
        </pc:picChg>
        <pc:picChg chg="del">
          <ac:chgData name="Kristopher Huffman" userId="8a82a221-89c2-443a-9aef-0022e6694aee" providerId="ADAL" clId="{522B0164-7367-46FB-A3A0-CBF0D8750D42}" dt="2022-05-04T21:16:41.618" v="24905" actId="478"/>
          <ac:picMkLst>
            <pc:docMk/>
            <pc:sldMk cId="959313194" sldId="349"/>
            <ac:picMk id="97" creationId="{50F579F2-B2C3-8DCD-CDD5-0EC3567A03A1}"/>
          </ac:picMkLst>
        </pc:picChg>
      </pc:sldChg>
      <pc:sldChg chg="addSp delSp modSp add del mod">
        <pc:chgData name="Kristopher Huffman" userId="8a82a221-89c2-443a-9aef-0022e6694aee" providerId="ADAL" clId="{522B0164-7367-46FB-A3A0-CBF0D8750D42}" dt="2022-05-09T15:17:01.613" v="28989" actId="2696"/>
        <pc:sldMkLst>
          <pc:docMk/>
          <pc:sldMk cId="2783466781" sldId="349"/>
        </pc:sldMkLst>
        <pc:spChg chg="add del mod">
          <ac:chgData name="Kristopher Huffman" userId="8a82a221-89c2-443a-9aef-0022e6694aee" providerId="ADAL" clId="{522B0164-7367-46FB-A3A0-CBF0D8750D42}" dt="2022-05-04T21:40:18.105" v="25434" actId="478"/>
          <ac:spMkLst>
            <pc:docMk/>
            <pc:sldMk cId="2783466781" sldId="349"/>
            <ac:spMk id="2" creationId="{54D4BFA3-2899-3631-92EB-4E36A6F9DF80}"/>
          </ac:spMkLst>
        </pc:spChg>
        <pc:spChg chg="add del mod">
          <ac:chgData name="Kristopher Huffman" userId="8a82a221-89c2-443a-9aef-0022e6694aee" providerId="ADAL" clId="{522B0164-7367-46FB-A3A0-CBF0D8750D42}" dt="2022-05-05T13:03:00.474" v="26229" actId="478"/>
          <ac:spMkLst>
            <pc:docMk/>
            <pc:sldMk cId="2783466781" sldId="349"/>
            <ac:spMk id="2" creationId="{78FDBCE3-477D-1369-9B3F-47F85F0CB152}"/>
          </ac:spMkLst>
        </pc:spChg>
        <pc:spChg chg="add del mod">
          <ac:chgData name="Kristopher Huffman" userId="8a82a221-89c2-443a-9aef-0022e6694aee" providerId="ADAL" clId="{522B0164-7367-46FB-A3A0-CBF0D8750D42}" dt="2022-05-05T12:52:12.855" v="25837"/>
          <ac:spMkLst>
            <pc:docMk/>
            <pc:sldMk cId="2783466781" sldId="349"/>
            <ac:spMk id="24" creationId="{6530E730-D98D-8031-242E-F4176924C6E7}"/>
          </ac:spMkLst>
        </pc:spChg>
        <pc:spChg chg="add del mod">
          <ac:chgData name="Kristopher Huffman" userId="8a82a221-89c2-443a-9aef-0022e6694aee" providerId="ADAL" clId="{522B0164-7367-46FB-A3A0-CBF0D8750D42}" dt="2022-05-05T12:54:49.644" v="25868" actId="478"/>
          <ac:spMkLst>
            <pc:docMk/>
            <pc:sldMk cId="2783466781" sldId="349"/>
            <ac:spMk id="25" creationId="{FD7FDC10-4B6F-15A3-DA6C-3A9153488D28}"/>
          </ac:spMkLst>
        </pc:spChg>
        <pc:spChg chg="add mod">
          <ac:chgData name="Kristopher Huffman" userId="8a82a221-89c2-443a-9aef-0022e6694aee" providerId="ADAL" clId="{522B0164-7367-46FB-A3A0-CBF0D8750D42}" dt="2022-05-05T13:11:32.776" v="26606" actId="207"/>
          <ac:spMkLst>
            <pc:docMk/>
            <pc:sldMk cId="2783466781" sldId="349"/>
            <ac:spMk id="26" creationId="{D1BC4F6C-6AA3-4F4B-0DB5-47FE306B673B}"/>
          </ac:spMkLst>
        </pc:spChg>
        <pc:spChg chg="add del mod">
          <ac:chgData name="Kristopher Huffman" userId="8a82a221-89c2-443a-9aef-0022e6694aee" providerId="ADAL" clId="{522B0164-7367-46FB-A3A0-CBF0D8750D42}" dt="2022-05-05T12:56:30.459" v="25881"/>
          <ac:spMkLst>
            <pc:docMk/>
            <pc:sldMk cId="2783466781" sldId="349"/>
            <ac:spMk id="27" creationId="{9A48F3F7-9E04-0C56-DF34-3107C5BD9A97}"/>
          </ac:spMkLst>
        </pc:spChg>
        <pc:spChg chg="add mod">
          <ac:chgData name="Kristopher Huffman" userId="8a82a221-89c2-443a-9aef-0022e6694aee" providerId="ADAL" clId="{522B0164-7367-46FB-A3A0-CBF0D8750D42}" dt="2022-05-05T13:11:39.753" v="26607" actId="207"/>
          <ac:spMkLst>
            <pc:docMk/>
            <pc:sldMk cId="2783466781" sldId="349"/>
            <ac:spMk id="28" creationId="{DB8FD789-75A6-D06B-DE4B-0D530F42017C}"/>
          </ac:spMkLst>
        </pc:spChg>
        <pc:spChg chg="add mod">
          <ac:chgData name="Kristopher Huffman" userId="8a82a221-89c2-443a-9aef-0022e6694aee" providerId="ADAL" clId="{522B0164-7367-46FB-A3A0-CBF0D8750D42}" dt="2022-05-05T13:11:43.512" v="26608" actId="207"/>
          <ac:spMkLst>
            <pc:docMk/>
            <pc:sldMk cId="2783466781" sldId="349"/>
            <ac:spMk id="29" creationId="{DDB99A9D-FF1A-D547-BBCD-4320B52F1AB1}"/>
          </ac:spMkLst>
        </pc:spChg>
        <pc:spChg chg="add del mod">
          <ac:chgData name="Kristopher Huffman" userId="8a82a221-89c2-443a-9aef-0022e6694aee" providerId="ADAL" clId="{522B0164-7367-46FB-A3A0-CBF0D8750D42}" dt="2022-05-05T13:02:59.658" v="26228" actId="478"/>
          <ac:spMkLst>
            <pc:docMk/>
            <pc:sldMk cId="2783466781" sldId="349"/>
            <ac:spMk id="31" creationId="{C865AB06-5935-2DA0-DA56-4BA4477CE943}"/>
          </ac:spMkLst>
        </pc:spChg>
        <pc:spChg chg="add del mod">
          <ac:chgData name="Kristopher Huffman" userId="8a82a221-89c2-443a-9aef-0022e6694aee" providerId="ADAL" clId="{522B0164-7367-46FB-A3A0-CBF0D8750D42}" dt="2022-05-05T13:07:16.679" v="26592"/>
          <ac:spMkLst>
            <pc:docMk/>
            <pc:sldMk cId="2783466781" sldId="349"/>
            <ac:spMk id="32" creationId="{C668B2C7-FB07-950D-4FFA-709F3BE61A04}"/>
          </ac:spMkLst>
        </pc:spChg>
        <pc:spChg chg="add del mod">
          <ac:chgData name="Kristopher Huffman" userId="8a82a221-89c2-443a-9aef-0022e6694aee" providerId="ADAL" clId="{522B0164-7367-46FB-A3A0-CBF0D8750D42}" dt="2022-05-05T13:10:58.098" v="26603"/>
          <ac:spMkLst>
            <pc:docMk/>
            <pc:sldMk cId="2783466781" sldId="349"/>
            <ac:spMk id="34" creationId="{112B6C99-237A-37F1-5047-677088772289}"/>
          </ac:spMkLst>
        </pc:spChg>
        <pc:spChg chg="add mod">
          <ac:chgData name="Kristopher Huffman" userId="8a82a221-89c2-443a-9aef-0022e6694aee" providerId="ADAL" clId="{522B0164-7367-46FB-A3A0-CBF0D8750D42}" dt="2022-05-06T18:26:38.629" v="28112" actId="1037"/>
          <ac:spMkLst>
            <pc:docMk/>
            <pc:sldMk cId="2783466781" sldId="349"/>
            <ac:spMk id="35" creationId="{C30F64F1-8351-D6F8-386E-36FC5624651E}"/>
          </ac:spMkLst>
        </pc:spChg>
        <pc:spChg chg="add mod">
          <ac:chgData name="Kristopher Huffman" userId="8a82a221-89c2-443a-9aef-0022e6694aee" providerId="ADAL" clId="{522B0164-7367-46FB-A3A0-CBF0D8750D42}" dt="2022-05-06T18:57:34.856" v="28849" actId="2085"/>
          <ac:spMkLst>
            <pc:docMk/>
            <pc:sldMk cId="2783466781" sldId="349"/>
            <ac:spMk id="36" creationId="{E926534D-9816-84E0-C21E-868C80DDFBFE}"/>
          </ac:spMkLst>
        </pc:spChg>
        <pc:spChg chg="add del mod">
          <ac:chgData name="Kristopher Huffman" userId="8a82a221-89c2-443a-9aef-0022e6694aee" providerId="ADAL" clId="{522B0164-7367-46FB-A3A0-CBF0D8750D42}" dt="2022-05-06T19:14:49.191" v="28910" actId="1036"/>
          <ac:spMkLst>
            <pc:docMk/>
            <pc:sldMk cId="2783466781" sldId="349"/>
            <ac:spMk id="37" creationId="{693CB2EA-F9C3-676F-660E-550B047BE269}"/>
          </ac:spMkLst>
        </pc:spChg>
        <pc:spChg chg="add del mod">
          <ac:chgData name="Kristopher Huffman" userId="8a82a221-89c2-443a-9aef-0022e6694aee" providerId="ADAL" clId="{522B0164-7367-46FB-A3A0-CBF0D8750D42}" dt="2022-05-06T16:55:14.840" v="28015" actId="478"/>
          <ac:spMkLst>
            <pc:docMk/>
            <pc:sldMk cId="2783466781" sldId="349"/>
            <ac:spMk id="38" creationId="{4D4B5FC5-3B17-64B2-FC28-8846D29E4D9D}"/>
          </ac:spMkLst>
        </pc:spChg>
        <pc:spChg chg="add mod">
          <ac:chgData name="Kristopher Huffman" userId="8a82a221-89c2-443a-9aef-0022e6694aee" providerId="ADAL" clId="{522B0164-7367-46FB-A3A0-CBF0D8750D42}" dt="2022-05-06T15:20:10.516" v="27486" actId="1038"/>
          <ac:spMkLst>
            <pc:docMk/>
            <pc:sldMk cId="2783466781" sldId="349"/>
            <ac:spMk id="39" creationId="{F1074F89-AC41-BFF3-592F-8099D0B6E297}"/>
          </ac:spMkLst>
        </pc:spChg>
        <pc:spChg chg="add mod">
          <ac:chgData name="Kristopher Huffman" userId="8a82a221-89c2-443a-9aef-0022e6694aee" providerId="ADAL" clId="{522B0164-7367-46FB-A3A0-CBF0D8750D42}" dt="2022-05-06T19:15:25.040" v="28921" actId="1038"/>
          <ac:spMkLst>
            <pc:docMk/>
            <pc:sldMk cId="2783466781" sldId="349"/>
            <ac:spMk id="40" creationId="{CAE9954F-64C9-82DF-DD7A-1A77B7A90FCC}"/>
          </ac:spMkLst>
        </pc:spChg>
        <pc:spChg chg="add mod">
          <ac:chgData name="Kristopher Huffman" userId="8a82a221-89c2-443a-9aef-0022e6694aee" providerId="ADAL" clId="{522B0164-7367-46FB-A3A0-CBF0D8750D42}" dt="2022-05-06T16:43:16.563" v="27957" actId="1038"/>
          <ac:spMkLst>
            <pc:docMk/>
            <pc:sldMk cId="2783466781" sldId="349"/>
            <ac:spMk id="41" creationId="{B83A7842-7B3F-506E-2810-664A2E8B0855}"/>
          </ac:spMkLst>
        </pc:spChg>
        <pc:spChg chg="add mod">
          <ac:chgData name="Kristopher Huffman" userId="8a82a221-89c2-443a-9aef-0022e6694aee" providerId="ADAL" clId="{522B0164-7367-46FB-A3A0-CBF0D8750D42}" dt="2022-05-06T18:57:34.856" v="28849" actId="2085"/>
          <ac:spMkLst>
            <pc:docMk/>
            <pc:sldMk cId="2783466781" sldId="349"/>
            <ac:spMk id="42" creationId="{6928BCDD-7AC9-1CE9-6C52-7693EB0AA471}"/>
          </ac:spMkLst>
        </pc:spChg>
        <pc:spChg chg="add mod">
          <ac:chgData name="Kristopher Huffman" userId="8a82a221-89c2-443a-9aef-0022e6694aee" providerId="ADAL" clId="{522B0164-7367-46FB-A3A0-CBF0D8750D42}" dt="2022-05-06T18:57:34.856" v="28849" actId="2085"/>
          <ac:spMkLst>
            <pc:docMk/>
            <pc:sldMk cId="2783466781" sldId="349"/>
            <ac:spMk id="43" creationId="{E3B23E96-26AC-13F0-5478-794DBE0735CF}"/>
          </ac:spMkLst>
        </pc:spChg>
        <pc:spChg chg="add del mod">
          <ac:chgData name="Kristopher Huffman" userId="8a82a221-89c2-443a-9aef-0022e6694aee" providerId="ADAL" clId="{522B0164-7367-46FB-A3A0-CBF0D8750D42}" dt="2022-05-06T18:57:34.856" v="28849" actId="2085"/>
          <ac:spMkLst>
            <pc:docMk/>
            <pc:sldMk cId="2783466781" sldId="349"/>
            <ac:spMk id="44" creationId="{9F7C961A-52BB-AFFE-8B39-618BAF93EE27}"/>
          </ac:spMkLst>
        </pc:spChg>
        <pc:spChg chg="add mod">
          <ac:chgData name="Kristopher Huffman" userId="8a82a221-89c2-443a-9aef-0022e6694aee" providerId="ADAL" clId="{522B0164-7367-46FB-A3A0-CBF0D8750D42}" dt="2022-05-06T18:57:34.856" v="28849" actId="2085"/>
          <ac:spMkLst>
            <pc:docMk/>
            <pc:sldMk cId="2783466781" sldId="349"/>
            <ac:spMk id="45" creationId="{3A6E0122-7990-559D-7528-62EA02BD9F31}"/>
          </ac:spMkLst>
        </pc:spChg>
        <pc:spChg chg="add del mod">
          <ac:chgData name="Kristopher Huffman" userId="8a82a221-89c2-443a-9aef-0022e6694aee" providerId="ADAL" clId="{522B0164-7367-46FB-A3A0-CBF0D8750D42}" dt="2022-05-06T16:26:25.141" v="27665" actId="478"/>
          <ac:spMkLst>
            <pc:docMk/>
            <pc:sldMk cId="2783466781" sldId="349"/>
            <ac:spMk id="47" creationId="{6ED42762-E2F4-3583-C7F7-233999B2E89B}"/>
          </ac:spMkLst>
        </pc:spChg>
        <pc:spChg chg="add del mod">
          <ac:chgData name="Kristopher Huffman" userId="8a82a221-89c2-443a-9aef-0022e6694aee" providerId="ADAL" clId="{522B0164-7367-46FB-A3A0-CBF0D8750D42}" dt="2022-05-04T21:35:58.793" v="25392" actId="478"/>
          <ac:spMkLst>
            <pc:docMk/>
            <pc:sldMk cId="2783466781" sldId="349"/>
            <ac:spMk id="50" creationId="{295A38E5-4B6F-0058-A3F2-DA41EACF9A78}"/>
          </ac:spMkLst>
        </pc:spChg>
        <pc:spChg chg="add mod">
          <ac:chgData name="Kristopher Huffman" userId="8a82a221-89c2-443a-9aef-0022e6694aee" providerId="ADAL" clId="{522B0164-7367-46FB-A3A0-CBF0D8750D42}" dt="2022-05-06T19:16:28.022" v="28936" actId="1076"/>
          <ac:spMkLst>
            <pc:docMk/>
            <pc:sldMk cId="2783466781" sldId="349"/>
            <ac:spMk id="50" creationId="{7E156820-3D6F-4F81-A6E8-ED7372FBEEEA}"/>
          </ac:spMkLst>
        </pc:spChg>
        <pc:spChg chg="mod">
          <ac:chgData name="Kristopher Huffman" userId="8a82a221-89c2-443a-9aef-0022e6694aee" providerId="ADAL" clId="{522B0164-7367-46FB-A3A0-CBF0D8750D42}" dt="2022-05-06T18:38:33.351" v="28186" actId="2085"/>
          <ac:spMkLst>
            <pc:docMk/>
            <pc:sldMk cId="2783466781" sldId="349"/>
            <ac:spMk id="51" creationId="{2E96C207-90C3-A4F3-A3B3-7C72FF162849}"/>
          </ac:spMkLst>
        </pc:spChg>
        <pc:spChg chg="mod">
          <ac:chgData name="Kristopher Huffman" userId="8a82a221-89c2-443a-9aef-0022e6694aee" providerId="ADAL" clId="{522B0164-7367-46FB-A3A0-CBF0D8750D42}" dt="2022-05-06T18:38:33.351" v="28186" actId="2085"/>
          <ac:spMkLst>
            <pc:docMk/>
            <pc:sldMk cId="2783466781" sldId="349"/>
            <ac:spMk id="52" creationId="{B916ADEB-D102-07EC-9C59-74D150AD2E86}"/>
          </ac:spMkLst>
        </pc:spChg>
        <pc:spChg chg="mod">
          <ac:chgData name="Kristopher Huffman" userId="8a82a221-89c2-443a-9aef-0022e6694aee" providerId="ADAL" clId="{522B0164-7367-46FB-A3A0-CBF0D8750D42}" dt="2022-05-06T18:38:33.351" v="28186" actId="2085"/>
          <ac:spMkLst>
            <pc:docMk/>
            <pc:sldMk cId="2783466781" sldId="349"/>
            <ac:spMk id="53" creationId="{48AE2326-AE7F-DECA-F1D6-7130FBDDB269}"/>
          </ac:spMkLst>
        </pc:spChg>
        <pc:spChg chg="add del mod">
          <ac:chgData name="Kristopher Huffman" userId="8a82a221-89c2-443a-9aef-0022e6694aee" providerId="ADAL" clId="{522B0164-7367-46FB-A3A0-CBF0D8750D42}" dt="2022-05-04T21:41:47.041" v="25472" actId="478"/>
          <ac:spMkLst>
            <pc:docMk/>
            <pc:sldMk cId="2783466781" sldId="349"/>
            <ac:spMk id="54" creationId="{16F99CCA-27B4-4DAE-7014-9F899A4F54B9}"/>
          </ac:spMkLst>
        </pc:spChg>
        <pc:spChg chg="add del mod">
          <ac:chgData name="Kristopher Huffman" userId="8a82a221-89c2-443a-9aef-0022e6694aee" providerId="ADAL" clId="{522B0164-7367-46FB-A3A0-CBF0D8750D42}" dt="2022-05-06T16:26:21.449" v="27664" actId="478"/>
          <ac:spMkLst>
            <pc:docMk/>
            <pc:sldMk cId="2783466781" sldId="349"/>
            <ac:spMk id="54" creationId="{747F52B4-34CF-CFB8-54D0-D4A73F33BD7E}"/>
          </ac:spMkLst>
        </pc:spChg>
        <pc:spChg chg="mod">
          <ac:chgData name="Kristopher Huffman" userId="8a82a221-89c2-443a-9aef-0022e6694aee" providerId="ADAL" clId="{522B0164-7367-46FB-A3A0-CBF0D8750D42}" dt="2022-05-06T18:38:33.351" v="28186" actId="2085"/>
          <ac:spMkLst>
            <pc:docMk/>
            <pc:sldMk cId="2783466781" sldId="349"/>
            <ac:spMk id="55" creationId="{AEC5F608-59AC-E06A-E728-B3F29EB31903}"/>
          </ac:spMkLst>
        </pc:spChg>
        <pc:spChg chg="mod">
          <ac:chgData name="Kristopher Huffman" userId="8a82a221-89c2-443a-9aef-0022e6694aee" providerId="ADAL" clId="{522B0164-7367-46FB-A3A0-CBF0D8750D42}" dt="2022-05-06T18:38:33.351" v="28186" actId="2085"/>
          <ac:spMkLst>
            <pc:docMk/>
            <pc:sldMk cId="2783466781" sldId="349"/>
            <ac:spMk id="56" creationId="{573A5DDC-7836-C2D7-E0BD-2149256E4255}"/>
          </ac:spMkLst>
        </pc:spChg>
        <pc:spChg chg="add del mod">
          <ac:chgData name="Kristopher Huffman" userId="8a82a221-89c2-443a-9aef-0022e6694aee" providerId="ADAL" clId="{522B0164-7367-46FB-A3A0-CBF0D8750D42}" dt="2022-05-04T21:38:32.099" v="25410" actId="478"/>
          <ac:spMkLst>
            <pc:docMk/>
            <pc:sldMk cId="2783466781" sldId="349"/>
            <ac:spMk id="57" creationId="{41264317-22F6-99C8-7DB1-2B3BCEDECA27}"/>
          </ac:spMkLst>
        </pc:spChg>
        <pc:spChg chg="add del mod">
          <ac:chgData name="Kristopher Huffman" userId="8a82a221-89c2-443a-9aef-0022e6694aee" providerId="ADAL" clId="{522B0164-7367-46FB-A3A0-CBF0D8750D42}" dt="2022-05-04T21:38:31.352" v="25409" actId="478"/>
          <ac:spMkLst>
            <pc:docMk/>
            <pc:sldMk cId="2783466781" sldId="349"/>
            <ac:spMk id="58" creationId="{4FAB7BEB-62D3-F1FB-8897-6C6FBA867CE5}"/>
          </ac:spMkLst>
        </pc:spChg>
        <pc:spChg chg="add del mod">
          <ac:chgData name="Kristopher Huffman" userId="8a82a221-89c2-443a-9aef-0022e6694aee" providerId="ADAL" clId="{522B0164-7367-46FB-A3A0-CBF0D8750D42}" dt="2022-05-04T21:38:48.610" v="25413" actId="478"/>
          <ac:spMkLst>
            <pc:docMk/>
            <pc:sldMk cId="2783466781" sldId="349"/>
            <ac:spMk id="59" creationId="{7CC48244-0B46-5807-FC4E-75AE7A99FD25}"/>
          </ac:spMkLst>
        </pc:spChg>
        <pc:spChg chg="add del mod">
          <ac:chgData name="Kristopher Huffman" userId="8a82a221-89c2-443a-9aef-0022e6694aee" providerId="ADAL" clId="{522B0164-7367-46FB-A3A0-CBF0D8750D42}" dt="2022-05-04T21:39:05.816" v="25416" actId="478"/>
          <ac:spMkLst>
            <pc:docMk/>
            <pc:sldMk cId="2783466781" sldId="349"/>
            <ac:spMk id="60" creationId="{DE472B14-A5C9-6DCE-1A24-A1C765CAC51C}"/>
          </ac:spMkLst>
        </pc:spChg>
        <pc:spChg chg="add del mod">
          <ac:chgData name="Kristopher Huffman" userId="8a82a221-89c2-443a-9aef-0022e6694aee" providerId="ADAL" clId="{522B0164-7367-46FB-A3A0-CBF0D8750D42}" dt="2022-05-04T21:39:35.271" v="25421" actId="478"/>
          <ac:spMkLst>
            <pc:docMk/>
            <pc:sldMk cId="2783466781" sldId="349"/>
            <ac:spMk id="61" creationId="{3FD7EA46-534E-0C91-7EF0-2E1B98931242}"/>
          </ac:spMkLst>
        </pc:spChg>
        <pc:spChg chg="add mod">
          <ac:chgData name="Kristopher Huffman" userId="8a82a221-89c2-443a-9aef-0022e6694aee" providerId="ADAL" clId="{522B0164-7367-46FB-A3A0-CBF0D8750D42}" dt="2022-05-06T18:57:34.856" v="28849" actId="2085"/>
          <ac:spMkLst>
            <pc:docMk/>
            <pc:sldMk cId="2783466781" sldId="349"/>
            <ac:spMk id="61" creationId="{5F8E86C8-5772-FC03-2817-BADA1D790CB1}"/>
          </ac:spMkLst>
        </pc:spChg>
        <pc:spChg chg="del mod">
          <ac:chgData name="Kristopher Huffman" userId="8a82a221-89c2-443a-9aef-0022e6694aee" providerId="ADAL" clId="{522B0164-7367-46FB-A3A0-CBF0D8750D42}" dt="2022-05-05T12:54:51.678" v="25870" actId="478"/>
          <ac:spMkLst>
            <pc:docMk/>
            <pc:sldMk cId="2783466781" sldId="349"/>
            <ac:spMk id="62" creationId="{A60D4FAE-655A-DD9C-F2A8-7EB7AB288078}"/>
          </ac:spMkLst>
        </pc:spChg>
        <pc:spChg chg="del mod">
          <ac:chgData name="Kristopher Huffman" userId="8a82a221-89c2-443a-9aef-0022e6694aee" providerId="ADAL" clId="{522B0164-7367-46FB-A3A0-CBF0D8750D42}" dt="2022-05-05T12:54:50.777" v="25869" actId="478"/>
          <ac:spMkLst>
            <pc:docMk/>
            <pc:sldMk cId="2783466781" sldId="349"/>
            <ac:spMk id="63" creationId="{951398D2-2BC9-E2D1-666A-12A9B7B88074}"/>
          </ac:spMkLst>
        </pc:spChg>
        <pc:spChg chg="del mod">
          <ac:chgData name="Kristopher Huffman" userId="8a82a221-89c2-443a-9aef-0022e6694aee" providerId="ADAL" clId="{522B0164-7367-46FB-A3A0-CBF0D8750D42}" dt="2022-05-05T12:54:49.159" v="25867" actId="478"/>
          <ac:spMkLst>
            <pc:docMk/>
            <pc:sldMk cId="2783466781" sldId="349"/>
            <ac:spMk id="64" creationId="{F52007F0-E934-6DEE-AFBC-FA9A6C3BB338}"/>
          </ac:spMkLst>
        </pc:spChg>
        <pc:spChg chg="mod">
          <ac:chgData name="Kristopher Huffman" userId="8a82a221-89c2-443a-9aef-0022e6694aee" providerId="ADAL" clId="{522B0164-7367-46FB-A3A0-CBF0D8750D42}" dt="2022-05-05T13:11:48.398" v="26609" actId="207"/>
          <ac:spMkLst>
            <pc:docMk/>
            <pc:sldMk cId="2783466781" sldId="349"/>
            <ac:spMk id="65" creationId="{611A2803-3A9F-FC8E-A17D-15E7F5C409D6}"/>
          </ac:spMkLst>
        </pc:spChg>
        <pc:spChg chg="del">
          <ac:chgData name="Kristopher Huffman" userId="8a82a221-89c2-443a-9aef-0022e6694aee" providerId="ADAL" clId="{522B0164-7367-46FB-A3A0-CBF0D8750D42}" dt="2022-05-04T21:34:59.180" v="25373" actId="478"/>
          <ac:spMkLst>
            <pc:docMk/>
            <pc:sldMk cId="2783466781" sldId="349"/>
            <ac:spMk id="66" creationId="{4B8C9D63-CCF4-C47C-87B9-09DFABFCA371}"/>
          </ac:spMkLst>
        </pc:spChg>
        <pc:spChg chg="del">
          <ac:chgData name="Kristopher Huffman" userId="8a82a221-89c2-443a-9aef-0022e6694aee" providerId="ADAL" clId="{522B0164-7367-46FB-A3A0-CBF0D8750D42}" dt="2022-05-04T21:35:05.326" v="25378" actId="478"/>
          <ac:spMkLst>
            <pc:docMk/>
            <pc:sldMk cId="2783466781" sldId="349"/>
            <ac:spMk id="67" creationId="{EEC23DA1-0701-1FFE-BAED-451CA6AB9CEA}"/>
          </ac:spMkLst>
        </pc:spChg>
        <pc:spChg chg="add del mod">
          <ac:chgData name="Kristopher Huffman" userId="8a82a221-89c2-443a-9aef-0022e6694aee" providerId="ADAL" clId="{522B0164-7367-46FB-A3A0-CBF0D8750D42}" dt="2022-05-04T21:39:44.986" v="25423" actId="478"/>
          <ac:spMkLst>
            <pc:docMk/>
            <pc:sldMk cId="2783466781" sldId="349"/>
            <ac:spMk id="68" creationId="{75E451D0-F53C-D78B-D2C8-686F8B096EA5}"/>
          </ac:spMkLst>
        </pc:spChg>
        <pc:spChg chg="del">
          <ac:chgData name="Kristopher Huffman" userId="8a82a221-89c2-443a-9aef-0022e6694aee" providerId="ADAL" clId="{522B0164-7367-46FB-A3A0-CBF0D8750D42}" dt="2022-05-04T21:35:01.255" v="25375" actId="478"/>
          <ac:spMkLst>
            <pc:docMk/>
            <pc:sldMk cId="2783466781" sldId="349"/>
            <ac:spMk id="69" creationId="{54B91612-5A7C-0EC2-BF0C-B888E2D8DF9C}"/>
          </ac:spMkLst>
        </pc:spChg>
        <pc:spChg chg="del">
          <ac:chgData name="Kristopher Huffman" userId="8a82a221-89c2-443a-9aef-0022e6694aee" providerId="ADAL" clId="{522B0164-7367-46FB-A3A0-CBF0D8750D42}" dt="2022-05-04T21:35:05.326" v="25378" actId="478"/>
          <ac:spMkLst>
            <pc:docMk/>
            <pc:sldMk cId="2783466781" sldId="349"/>
            <ac:spMk id="70" creationId="{638049C7-6FF8-6B9B-1EA1-C0AA53A4825B}"/>
          </ac:spMkLst>
        </pc:spChg>
        <pc:spChg chg="del">
          <ac:chgData name="Kristopher Huffman" userId="8a82a221-89c2-443a-9aef-0022e6694aee" providerId="ADAL" clId="{522B0164-7367-46FB-A3A0-CBF0D8750D42}" dt="2022-05-04T21:35:00.301" v="25374" actId="478"/>
          <ac:spMkLst>
            <pc:docMk/>
            <pc:sldMk cId="2783466781" sldId="349"/>
            <ac:spMk id="71" creationId="{D76CFFB1-4F50-80F2-EA9C-7A2A4DF3C78F}"/>
          </ac:spMkLst>
        </pc:spChg>
        <pc:spChg chg="del">
          <ac:chgData name="Kristopher Huffman" userId="8a82a221-89c2-443a-9aef-0022e6694aee" providerId="ADAL" clId="{522B0164-7367-46FB-A3A0-CBF0D8750D42}" dt="2022-05-04T21:35:05.326" v="25378" actId="478"/>
          <ac:spMkLst>
            <pc:docMk/>
            <pc:sldMk cId="2783466781" sldId="349"/>
            <ac:spMk id="72" creationId="{5973C091-FB32-D9ED-1FDF-B18AB512D45F}"/>
          </ac:spMkLst>
        </pc:spChg>
        <pc:spChg chg="del">
          <ac:chgData name="Kristopher Huffman" userId="8a82a221-89c2-443a-9aef-0022e6694aee" providerId="ADAL" clId="{522B0164-7367-46FB-A3A0-CBF0D8750D42}" dt="2022-05-04T21:35:01.856" v="25376" actId="478"/>
          <ac:spMkLst>
            <pc:docMk/>
            <pc:sldMk cId="2783466781" sldId="349"/>
            <ac:spMk id="73" creationId="{2D6EC19E-D4DA-EBEB-89BC-11E1F5C623E8}"/>
          </ac:spMkLst>
        </pc:spChg>
        <pc:spChg chg="del">
          <ac:chgData name="Kristopher Huffman" userId="8a82a221-89c2-443a-9aef-0022e6694aee" providerId="ADAL" clId="{522B0164-7367-46FB-A3A0-CBF0D8750D42}" dt="2022-05-04T21:35:02.589" v="25377" actId="478"/>
          <ac:spMkLst>
            <pc:docMk/>
            <pc:sldMk cId="2783466781" sldId="349"/>
            <ac:spMk id="74" creationId="{12E38CBC-4767-4EE3-1646-DB69D48B2E71}"/>
          </ac:spMkLst>
        </pc:spChg>
        <pc:spChg chg="del">
          <ac:chgData name="Kristopher Huffman" userId="8a82a221-89c2-443a-9aef-0022e6694aee" providerId="ADAL" clId="{522B0164-7367-46FB-A3A0-CBF0D8750D42}" dt="2022-05-04T21:35:05.326" v="25378" actId="478"/>
          <ac:spMkLst>
            <pc:docMk/>
            <pc:sldMk cId="2783466781" sldId="349"/>
            <ac:spMk id="75" creationId="{BA241ED6-6B0D-2373-A204-1CD053C156DA}"/>
          </ac:spMkLst>
        </pc:spChg>
        <pc:spChg chg="del">
          <ac:chgData name="Kristopher Huffman" userId="8a82a221-89c2-443a-9aef-0022e6694aee" providerId="ADAL" clId="{522B0164-7367-46FB-A3A0-CBF0D8750D42}" dt="2022-05-04T21:35:05.326" v="25378" actId="478"/>
          <ac:spMkLst>
            <pc:docMk/>
            <pc:sldMk cId="2783466781" sldId="349"/>
            <ac:spMk id="76" creationId="{4C85A4A7-DAAF-53EE-C456-20A6C63D5196}"/>
          </ac:spMkLst>
        </pc:spChg>
        <pc:spChg chg="add del mod">
          <ac:chgData name="Kristopher Huffman" userId="8a82a221-89c2-443a-9aef-0022e6694aee" providerId="ADAL" clId="{522B0164-7367-46FB-A3A0-CBF0D8750D42}" dt="2022-05-04T21:40:18.637" v="25435" actId="478"/>
          <ac:spMkLst>
            <pc:docMk/>
            <pc:sldMk cId="2783466781" sldId="349"/>
            <ac:spMk id="77" creationId="{25CB01C1-8F7B-133B-64A1-513CCE81DBEA}"/>
          </ac:spMkLst>
        </pc:spChg>
        <pc:spChg chg="del">
          <ac:chgData name="Kristopher Huffman" userId="8a82a221-89c2-443a-9aef-0022e6694aee" providerId="ADAL" clId="{522B0164-7367-46FB-A3A0-CBF0D8750D42}" dt="2022-05-04T21:35:05.326" v="25378" actId="478"/>
          <ac:spMkLst>
            <pc:docMk/>
            <pc:sldMk cId="2783466781" sldId="349"/>
            <ac:spMk id="78" creationId="{F25D2D3B-FCFC-53C7-62A9-5A8FAFF21352}"/>
          </ac:spMkLst>
        </pc:spChg>
        <pc:spChg chg="del">
          <ac:chgData name="Kristopher Huffman" userId="8a82a221-89c2-443a-9aef-0022e6694aee" providerId="ADAL" clId="{522B0164-7367-46FB-A3A0-CBF0D8750D42}" dt="2022-05-04T21:35:05.326" v="25378" actId="478"/>
          <ac:spMkLst>
            <pc:docMk/>
            <pc:sldMk cId="2783466781" sldId="349"/>
            <ac:spMk id="79" creationId="{592C8C8A-DCE8-9B5F-24E9-0C99C6E04C69}"/>
          </ac:spMkLst>
        </pc:spChg>
        <pc:spChg chg="mod">
          <ac:chgData name="Kristopher Huffman" userId="8a82a221-89c2-443a-9aef-0022e6694aee" providerId="ADAL" clId="{522B0164-7367-46FB-A3A0-CBF0D8750D42}" dt="2022-05-06T19:18:07.609" v="28988" actId="20577"/>
          <ac:spMkLst>
            <pc:docMk/>
            <pc:sldMk cId="2783466781" sldId="349"/>
            <ac:spMk id="80" creationId="{C4D446AC-2C75-C32F-C42D-E537519C6941}"/>
          </ac:spMkLst>
        </pc:spChg>
        <pc:spChg chg="add del mod">
          <ac:chgData name="Kristopher Huffman" userId="8a82a221-89c2-443a-9aef-0022e6694aee" providerId="ADAL" clId="{522B0164-7367-46FB-A3A0-CBF0D8750D42}" dt="2022-05-04T21:40:54.419" v="25447" actId="478"/>
          <ac:spMkLst>
            <pc:docMk/>
            <pc:sldMk cId="2783466781" sldId="349"/>
            <ac:spMk id="82" creationId="{AD5564E7-8B55-63A7-DC68-3B422297373A}"/>
          </ac:spMkLst>
        </pc:spChg>
        <pc:spChg chg="add del mod">
          <ac:chgData name="Kristopher Huffman" userId="8a82a221-89c2-443a-9aef-0022e6694aee" providerId="ADAL" clId="{522B0164-7367-46FB-A3A0-CBF0D8750D42}" dt="2022-05-04T21:41:45.555" v="25471" actId="478"/>
          <ac:spMkLst>
            <pc:docMk/>
            <pc:sldMk cId="2783466781" sldId="349"/>
            <ac:spMk id="83" creationId="{0C6AB2C1-D458-920B-66F3-5A0FC9C7675D}"/>
          </ac:spMkLst>
        </pc:spChg>
        <pc:spChg chg="del">
          <ac:chgData name="Kristopher Huffman" userId="8a82a221-89c2-443a-9aef-0022e6694aee" providerId="ADAL" clId="{522B0164-7367-46FB-A3A0-CBF0D8750D42}" dt="2022-05-04T21:35:14.847" v="25386" actId="478"/>
          <ac:spMkLst>
            <pc:docMk/>
            <pc:sldMk cId="2783466781" sldId="349"/>
            <ac:spMk id="84" creationId="{59914F23-F1B4-8BAC-FB09-8637A824B085}"/>
          </ac:spMkLst>
        </pc:spChg>
        <pc:spChg chg="add del mod">
          <ac:chgData name="Kristopher Huffman" userId="8a82a221-89c2-443a-9aef-0022e6694aee" providerId="ADAL" clId="{522B0164-7367-46FB-A3A0-CBF0D8750D42}" dt="2022-05-04T21:41:17.165" v="25453" actId="478"/>
          <ac:spMkLst>
            <pc:docMk/>
            <pc:sldMk cId="2783466781" sldId="349"/>
            <ac:spMk id="85" creationId="{65390B65-4814-D6ED-1F0D-13FC59A47B6F}"/>
          </ac:spMkLst>
        </pc:spChg>
        <pc:spChg chg="add del mod">
          <ac:chgData name="Kristopher Huffman" userId="8a82a221-89c2-443a-9aef-0022e6694aee" providerId="ADAL" clId="{522B0164-7367-46FB-A3A0-CBF0D8750D42}" dt="2022-05-04T21:43:13.282" v="25506" actId="478"/>
          <ac:spMkLst>
            <pc:docMk/>
            <pc:sldMk cId="2783466781" sldId="349"/>
            <ac:spMk id="86" creationId="{67E5E05E-A498-1146-EC49-7568F2F69FFD}"/>
          </ac:spMkLst>
        </pc:spChg>
        <pc:spChg chg="del">
          <ac:chgData name="Kristopher Huffman" userId="8a82a221-89c2-443a-9aef-0022e6694aee" providerId="ADAL" clId="{522B0164-7367-46FB-A3A0-CBF0D8750D42}" dt="2022-05-04T21:35:13.228" v="25384" actId="478"/>
          <ac:spMkLst>
            <pc:docMk/>
            <pc:sldMk cId="2783466781" sldId="349"/>
            <ac:spMk id="88" creationId="{0DFAE61A-454F-BF11-1404-363ADB15BA40}"/>
          </ac:spMkLst>
        </pc:spChg>
        <pc:spChg chg="del">
          <ac:chgData name="Kristopher Huffman" userId="8a82a221-89c2-443a-9aef-0022e6694aee" providerId="ADAL" clId="{522B0164-7367-46FB-A3A0-CBF0D8750D42}" dt="2022-05-04T21:35:10.069" v="25381" actId="478"/>
          <ac:spMkLst>
            <pc:docMk/>
            <pc:sldMk cId="2783466781" sldId="349"/>
            <ac:spMk id="90" creationId="{D3936D9F-3A15-029A-93B7-F86AEADAA3BF}"/>
          </ac:spMkLst>
        </pc:spChg>
        <pc:spChg chg="del mod">
          <ac:chgData name="Kristopher Huffman" userId="8a82a221-89c2-443a-9aef-0022e6694aee" providerId="ADAL" clId="{522B0164-7367-46FB-A3A0-CBF0D8750D42}" dt="2022-05-04T21:35:11.895" v="25383" actId="478"/>
          <ac:spMkLst>
            <pc:docMk/>
            <pc:sldMk cId="2783466781" sldId="349"/>
            <ac:spMk id="92" creationId="{B6AA1399-5834-684B-018F-7644AFFB1D19}"/>
          </ac:spMkLst>
        </pc:spChg>
        <pc:spChg chg="del">
          <ac:chgData name="Kristopher Huffman" userId="8a82a221-89c2-443a-9aef-0022e6694aee" providerId="ADAL" clId="{522B0164-7367-46FB-A3A0-CBF0D8750D42}" dt="2022-05-04T21:32:46.646" v="25331" actId="478"/>
          <ac:spMkLst>
            <pc:docMk/>
            <pc:sldMk cId="2783466781" sldId="349"/>
            <ac:spMk id="94" creationId="{E08E14B4-FC09-0DF2-3EBA-7277BA850A79}"/>
          </ac:spMkLst>
        </pc:spChg>
        <pc:spChg chg="del">
          <ac:chgData name="Kristopher Huffman" userId="8a82a221-89c2-443a-9aef-0022e6694aee" providerId="ADAL" clId="{522B0164-7367-46FB-A3A0-CBF0D8750D42}" dt="2022-05-04T21:32:48.018" v="25332" actId="478"/>
          <ac:spMkLst>
            <pc:docMk/>
            <pc:sldMk cId="2783466781" sldId="349"/>
            <ac:spMk id="95" creationId="{23D7A01B-56BF-FE2E-317F-CBCBD782A764}"/>
          </ac:spMkLst>
        </pc:spChg>
        <pc:spChg chg="add del mod">
          <ac:chgData name="Kristopher Huffman" userId="8a82a221-89c2-443a-9aef-0022e6694aee" providerId="ADAL" clId="{522B0164-7367-46FB-A3A0-CBF0D8750D42}" dt="2022-05-04T21:42:14.379" v="25492" actId="478"/>
          <ac:spMkLst>
            <pc:docMk/>
            <pc:sldMk cId="2783466781" sldId="349"/>
            <ac:spMk id="96" creationId="{69762743-AFAA-F0B6-41D5-8E757C6E294F}"/>
          </ac:spMkLst>
        </pc:spChg>
        <pc:spChg chg="mod">
          <ac:chgData name="Kristopher Huffman" userId="8a82a221-89c2-443a-9aef-0022e6694aee" providerId="ADAL" clId="{522B0164-7367-46FB-A3A0-CBF0D8750D42}" dt="2022-05-04T21:30:28.776" v="25218" actId="14100"/>
          <ac:spMkLst>
            <pc:docMk/>
            <pc:sldMk cId="2783466781" sldId="349"/>
            <ac:spMk id="98" creationId="{2BF1BA55-0BD2-F8EE-BE52-0090D28F5991}"/>
          </ac:spMkLst>
        </pc:spChg>
        <pc:spChg chg="add del mod">
          <ac:chgData name="Kristopher Huffman" userId="8a82a221-89c2-443a-9aef-0022e6694aee" providerId="ADAL" clId="{522B0164-7367-46FB-A3A0-CBF0D8750D42}" dt="2022-05-04T21:42:23.520" v="25496" actId="478"/>
          <ac:spMkLst>
            <pc:docMk/>
            <pc:sldMk cId="2783466781" sldId="349"/>
            <ac:spMk id="99" creationId="{0553F859-9BCC-AB0E-2115-70D2D9707F4A}"/>
          </ac:spMkLst>
        </pc:spChg>
        <pc:spChg chg="add del mod">
          <ac:chgData name="Kristopher Huffman" userId="8a82a221-89c2-443a-9aef-0022e6694aee" providerId="ADAL" clId="{522B0164-7367-46FB-A3A0-CBF0D8750D42}" dt="2022-05-04T21:43:12.582" v="25505" actId="478"/>
          <ac:spMkLst>
            <pc:docMk/>
            <pc:sldMk cId="2783466781" sldId="349"/>
            <ac:spMk id="100" creationId="{C8770420-D5DB-8A6F-136A-D4392BEEF0C8}"/>
          </ac:spMkLst>
        </pc:spChg>
        <pc:picChg chg="add del mod ord">
          <ac:chgData name="Kristopher Huffman" userId="8a82a221-89c2-443a-9aef-0022e6694aee" providerId="ADAL" clId="{522B0164-7367-46FB-A3A0-CBF0D8750D42}" dt="2022-05-04T21:31:42.736" v="25273" actId="478"/>
          <ac:picMkLst>
            <pc:docMk/>
            <pc:sldMk cId="2783466781" sldId="349"/>
            <ac:picMk id="43" creationId="{2D6677D2-2AEB-84DF-189F-E32A0829337E}"/>
          </ac:picMkLst>
        </pc:picChg>
        <pc:picChg chg="add del mod ord">
          <ac:chgData name="Kristopher Huffman" userId="8a82a221-89c2-443a-9aef-0022e6694aee" providerId="ADAL" clId="{522B0164-7367-46FB-A3A0-CBF0D8750D42}" dt="2022-05-04T21:32:45.427" v="25330" actId="478"/>
          <ac:picMkLst>
            <pc:docMk/>
            <pc:sldMk cId="2783466781" sldId="349"/>
            <ac:picMk id="44" creationId="{88F7824A-E69A-21DF-B509-E3F16DC76773}"/>
          </ac:picMkLst>
        </pc:picChg>
        <pc:picChg chg="add del mod">
          <ac:chgData name="Kristopher Huffman" userId="8a82a221-89c2-443a-9aef-0022e6694aee" providerId="ADAL" clId="{522B0164-7367-46FB-A3A0-CBF0D8750D42}" dt="2022-05-04T21:33:32.553" v="25372" actId="478"/>
          <ac:picMkLst>
            <pc:docMk/>
            <pc:sldMk cId="2783466781" sldId="349"/>
            <ac:picMk id="45" creationId="{00514F52-3681-E0C7-F26D-32DBCCAA7827}"/>
          </ac:picMkLst>
        </pc:picChg>
        <pc:picChg chg="add mod ord">
          <ac:chgData name="Kristopher Huffman" userId="8a82a221-89c2-443a-9aef-0022e6694aee" providerId="ADAL" clId="{522B0164-7367-46FB-A3A0-CBF0D8750D42}" dt="2022-05-04T21:33:22.713" v="25371" actId="14100"/>
          <ac:picMkLst>
            <pc:docMk/>
            <pc:sldMk cId="2783466781" sldId="349"/>
            <ac:picMk id="46" creationId="{DC390E29-7D93-556D-AEDA-DE8730CB5D81}"/>
          </ac:picMkLst>
        </pc:picChg>
        <pc:picChg chg="del mod">
          <ac:chgData name="Kristopher Huffman" userId="8a82a221-89c2-443a-9aef-0022e6694aee" providerId="ADAL" clId="{522B0164-7367-46FB-A3A0-CBF0D8750D42}" dt="2022-05-04T21:32:39.856" v="25329" actId="478"/>
          <ac:picMkLst>
            <pc:docMk/>
            <pc:sldMk cId="2783466781" sldId="349"/>
            <ac:picMk id="97" creationId="{50F579F2-B2C3-8DCD-CDD5-0EC3567A03A1}"/>
          </ac:picMkLst>
        </pc:picChg>
        <pc:cxnChg chg="mod">
          <ac:chgData name="Kristopher Huffman" userId="8a82a221-89c2-443a-9aef-0022e6694aee" providerId="ADAL" clId="{522B0164-7367-46FB-A3A0-CBF0D8750D42}" dt="2022-05-05T13:09:39.264" v="26598" actId="1038"/>
          <ac:cxnSpMkLst>
            <pc:docMk/>
            <pc:sldMk cId="2783466781" sldId="349"/>
            <ac:cxnSpMk id="12" creationId="{0A454875-0A30-1C06-BEB8-5E9D2E1F8324}"/>
          </ac:cxnSpMkLst>
        </pc:cxnChg>
        <pc:cxnChg chg="mod">
          <ac:chgData name="Kristopher Huffman" userId="8a82a221-89c2-443a-9aef-0022e6694aee" providerId="ADAL" clId="{522B0164-7367-46FB-A3A0-CBF0D8750D42}" dt="2022-05-05T12:48:13.939" v="25618" actId="1038"/>
          <ac:cxnSpMkLst>
            <pc:docMk/>
            <pc:sldMk cId="2783466781" sldId="349"/>
            <ac:cxnSpMk id="33" creationId="{8C46B76F-E914-458C-75E2-73CFB114469B}"/>
          </ac:cxnSpMkLst>
        </pc:cxnChg>
        <pc:cxnChg chg="add del mod">
          <ac:chgData name="Kristopher Huffman" userId="8a82a221-89c2-443a-9aef-0022e6694aee" providerId="ADAL" clId="{522B0164-7367-46FB-A3A0-CBF0D8750D42}" dt="2022-05-06T19:14:31.735" v="28862" actId="478"/>
          <ac:cxnSpMkLst>
            <pc:docMk/>
            <pc:sldMk cId="2783466781" sldId="349"/>
            <ac:cxnSpMk id="34" creationId="{65720163-99B5-4311-7797-C1BEDB736464}"/>
          </ac:cxnSpMkLst>
        </pc:cxnChg>
        <pc:cxnChg chg="add del mod">
          <ac:chgData name="Kristopher Huffman" userId="8a82a221-89c2-443a-9aef-0022e6694aee" providerId="ADAL" clId="{522B0164-7367-46FB-A3A0-CBF0D8750D42}" dt="2022-05-05T13:12:24.380" v="26627" actId="478"/>
          <ac:cxnSpMkLst>
            <pc:docMk/>
            <pc:sldMk cId="2783466781" sldId="349"/>
            <ac:cxnSpMk id="47" creationId="{77675363-99CA-A3AD-55AE-AA499D3F0C5D}"/>
          </ac:cxnSpMkLst>
        </pc:cxnChg>
        <pc:cxnChg chg="mod">
          <ac:chgData name="Kristopher Huffman" userId="8a82a221-89c2-443a-9aef-0022e6694aee" providerId="ADAL" clId="{522B0164-7367-46FB-A3A0-CBF0D8750D42}" dt="2022-05-05T12:58:47.547" v="26100" actId="1037"/>
          <ac:cxnSpMkLst>
            <pc:docMk/>
            <pc:sldMk cId="2783466781" sldId="349"/>
            <ac:cxnSpMk id="48" creationId="{621CFA67-96CC-7B52-00FF-BE01321500AB}"/>
          </ac:cxnSpMkLst>
        </pc:cxnChg>
        <pc:cxnChg chg="mod">
          <ac:chgData name="Kristopher Huffman" userId="8a82a221-89c2-443a-9aef-0022e6694aee" providerId="ADAL" clId="{522B0164-7367-46FB-A3A0-CBF0D8750D42}" dt="2022-05-05T13:02:36.273" v="26223" actId="1038"/>
          <ac:cxnSpMkLst>
            <pc:docMk/>
            <pc:sldMk cId="2783466781" sldId="349"/>
            <ac:cxnSpMk id="49" creationId="{B410C877-4A21-D964-2BF9-AF92780325C0}"/>
          </ac:cxnSpMkLst>
        </pc:cxnChg>
        <pc:cxnChg chg="add del mod">
          <ac:chgData name="Kristopher Huffman" userId="8a82a221-89c2-443a-9aef-0022e6694aee" providerId="ADAL" clId="{522B0164-7367-46FB-A3A0-CBF0D8750D42}" dt="2022-05-06T16:31:08.437" v="27800" actId="478"/>
          <ac:cxnSpMkLst>
            <pc:docMk/>
            <pc:sldMk cId="2783466781" sldId="349"/>
            <ac:cxnSpMk id="57" creationId="{76D6A32C-AFF5-E9D9-D4D8-71E52E1A5381}"/>
          </ac:cxnSpMkLst>
        </pc:cxnChg>
        <pc:cxnChg chg="add del mod">
          <ac:chgData name="Kristopher Huffman" userId="8a82a221-89c2-443a-9aef-0022e6694aee" providerId="ADAL" clId="{522B0164-7367-46FB-A3A0-CBF0D8750D42}" dt="2022-05-06T16:56:31.419" v="28029" actId="478"/>
          <ac:cxnSpMkLst>
            <pc:docMk/>
            <pc:sldMk cId="2783466781" sldId="349"/>
            <ac:cxnSpMk id="58" creationId="{6C49B189-F106-7F0D-D158-CD5C52F3B3B3}"/>
          </ac:cxnSpMkLst>
        </pc:cxnChg>
        <pc:cxnChg chg="add del mod">
          <ac:chgData name="Kristopher Huffman" userId="8a82a221-89c2-443a-9aef-0022e6694aee" providerId="ADAL" clId="{522B0164-7367-46FB-A3A0-CBF0D8750D42}" dt="2022-05-06T16:41:33.782" v="27916" actId="478"/>
          <ac:cxnSpMkLst>
            <pc:docMk/>
            <pc:sldMk cId="2783466781" sldId="349"/>
            <ac:cxnSpMk id="59" creationId="{7FCA817D-20A1-2A0E-A04D-85BE895147CB}"/>
          </ac:cxnSpMkLst>
        </pc:cxnChg>
        <pc:cxnChg chg="add del mod">
          <ac:chgData name="Kristopher Huffman" userId="8a82a221-89c2-443a-9aef-0022e6694aee" providerId="ADAL" clId="{522B0164-7367-46FB-A3A0-CBF0D8750D42}" dt="2022-05-06T16:56:32.727" v="28030" actId="478"/>
          <ac:cxnSpMkLst>
            <pc:docMk/>
            <pc:sldMk cId="2783466781" sldId="349"/>
            <ac:cxnSpMk id="60" creationId="{37E24B70-D1F9-5832-AA8B-C8587E69EC64}"/>
          </ac:cxnSpMkLst>
        </pc:cxnChg>
        <pc:cxnChg chg="add del mod">
          <ac:chgData name="Kristopher Huffman" userId="8a82a221-89c2-443a-9aef-0022e6694aee" providerId="ADAL" clId="{522B0164-7367-46FB-A3A0-CBF0D8750D42}" dt="2022-05-06T18:45:04.451" v="28263" actId="478"/>
          <ac:cxnSpMkLst>
            <pc:docMk/>
            <pc:sldMk cId="2783466781" sldId="349"/>
            <ac:cxnSpMk id="62" creationId="{8ED88B45-C1DE-5FF6-0FF8-A7115FF69034}"/>
          </ac:cxnSpMkLst>
        </pc:cxnChg>
        <pc:cxnChg chg="add del mod">
          <ac:chgData name="Kristopher Huffman" userId="8a82a221-89c2-443a-9aef-0022e6694aee" providerId="ADAL" clId="{522B0164-7367-46FB-A3A0-CBF0D8750D42}" dt="2022-05-06T18:45:28.042" v="28295" actId="478"/>
          <ac:cxnSpMkLst>
            <pc:docMk/>
            <pc:sldMk cId="2783466781" sldId="349"/>
            <ac:cxnSpMk id="63" creationId="{5717827B-9518-500E-FE50-B586063AF3A1}"/>
          </ac:cxnSpMkLst>
        </pc:cxnChg>
        <pc:cxnChg chg="add del mod">
          <ac:chgData name="Kristopher Huffman" userId="8a82a221-89c2-443a-9aef-0022e6694aee" providerId="ADAL" clId="{522B0164-7367-46FB-A3A0-CBF0D8750D42}" dt="2022-05-06T18:48:58.325" v="28476" actId="478"/>
          <ac:cxnSpMkLst>
            <pc:docMk/>
            <pc:sldMk cId="2783466781" sldId="349"/>
            <ac:cxnSpMk id="64" creationId="{01262B28-2F2E-371E-F265-83ADF6A995E6}"/>
          </ac:cxnSpMkLst>
        </pc:cxnChg>
        <pc:cxnChg chg="add mod">
          <ac:chgData name="Kristopher Huffman" userId="8a82a221-89c2-443a-9aef-0022e6694aee" providerId="ADAL" clId="{522B0164-7367-46FB-A3A0-CBF0D8750D42}" dt="2022-05-06T18:52:57.296" v="28789" actId="1037"/>
          <ac:cxnSpMkLst>
            <pc:docMk/>
            <pc:sldMk cId="2783466781" sldId="349"/>
            <ac:cxnSpMk id="66" creationId="{5BFCB743-B036-E00F-AAA3-236C6F78E930}"/>
          </ac:cxnSpMkLst>
        </pc:cxnChg>
        <pc:cxnChg chg="del">
          <ac:chgData name="Kristopher Huffman" userId="8a82a221-89c2-443a-9aef-0022e6694aee" providerId="ADAL" clId="{522B0164-7367-46FB-A3A0-CBF0D8750D42}" dt="2022-05-04T21:35:15.817" v="25387" actId="478"/>
          <ac:cxnSpMkLst>
            <pc:docMk/>
            <pc:sldMk cId="2783466781" sldId="349"/>
            <ac:cxnSpMk id="81" creationId="{DEF531EB-45EB-3DB4-C679-DB0B0EA494D9}"/>
          </ac:cxnSpMkLst>
        </pc:cxnChg>
        <pc:cxnChg chg="del">
          <ac:chgData name="Kristopher Huffman" userId="8a82a221-89c2-443a-9aef-0022e6694aee" providerId="ADAL" clId="{522B0164-7367-46FB-A3A0-CBF0D8750D42}" dt="2022-05-04T21:35:14.300" v="25385" actId="478"/>
          <ac:cxnSpMkLst>
            <pc:docMk/>
            <pc:sldMk cId="2783466781" sldId="349"/>
            <ac:cxnSpMk id="87" creationId="{623C2A4E-D80F-6E99-3C48-877176C405C1}"/>
          </ac:cxnSpMkLst>
        </pc:cxnChg>
        <pc:cxnChg chg="del">
          <ac:chgData name="Kristopher Huffman" userId="8a82a221-89c2-443a-9aef-0022e6694aee" providerId="ADAL" clId="{522B0164-7367-46FB-A3A0-CBF0D8750D42}" dt="2022-05-04T21:35:10.671" v="25382" actId="478"/>
          <ac:cxnSpMkLst>
            <pc:docMk/>
            <pc:sldMk cId="2783466781" sldId="349"/>
            <ac:cxnSpMk id="89" creationId="{D6C9C109-EE42-0A02-CCC3-C2CB6D4250ED}"/>
          </ac:cxnSpMkLst>
        </pc:cxnChg>
        <pc:cxnChg chg="del">
          <ac:chgData name="Kristopher Huffman" userId="8a82a221-89c2-443a-9aef-0022e6694aee" providerId="ADAL" clId="{522B0164-7367-46FB-A3A0-CBF0D8750D42}" dt="2022-05-04T21:35:08.966" v="25380" actId="478"/>
          <ac:cxnSpMkLst>
            <pc:docMk/>
            <pc:sldMk cId="2783466781" sldId="349"/>
            <ac:cxnSpMk id="91" creationId="{80378B6B-8BF2-8BA3-E541-6D1A1F5EDA15}"/>
          </ac:cxnSpMkLst>
        </pc:cxnChg>
        <pc:cxnChg chg="add del mod">
          <ac:chgData name="Kristopher Huffman" userId="8a82a221-89c2-443a-9aef-0022e6694aee" providerId="ADAL" clId="{522B0164-7367-46FB-A3A0-CBF0D8750D42}" dt="2022-05-05T13:12:22.008" v="26626" actId="478"/>
          <ac:cxnSpMkLst>
            <pc:docMk/>
            <pc:sldMk cId="2783466781" sldId="349"/>
            <ac:cxnSpMk id="93" creationId="{6E1160EB-F790-38D8-93C9-2DA03294B127}"/>
          </ac:cxnSpMkLst>
        </pc:cxnChg>
        <pc:cxnChg chg="add del mod">
          <ac:chgData name="Kristopher Huffman" userId="8a82a221-89c2-443a-9aef-0022e6694aee" providerId="ADAL" clId="{522B0164-7367-46FB-A3A0-CBF0D8750D42}" dt="2022-05-05T13:12:19.943" v="26625" actId="478"/>
          <ac:cxnSpMkLst>
            <pc:docMk/>
            <pc:sldMk cId="2783466781" sldId="349"/>
            <ac:cxnSpMk id="101" creationId="{81AACE8D-83DC-6B7D-4B26-7FC7AE3CB6AC}"/>
          </ac:cxnSpMkLst>
        </pc:cxnChg>
      </pc:sldChg>
      <pc:sldChg chg="addSp modSp add del modAnim">
        <pc:chgData name="Kristopher Huffman" userId="8a82a221-89c2-443a-9aef-0022e6694aee" providerId="ADAL" clId="{522B0164-7367-46FB-A3A0-CBF0D8750D42}" dt="2022-05-04T21:15:10.045" v="24870" actId="2696"/>
        <pc:sldMkLst>
          <pc:docMk/>
          <pc:sldMk cId="3282930177" sldId="349"/>
        </pc:sldMkLst>
        <pc:picChg chg="add mod">
          <ac:chgData name="Kristopher Huffman" userId="8a82a221-89c2-443a-9aef-0022e6694aee" providerId="ADAL" clId="{522B0164-7367-46FB-A3A0-CBF0D8750D42}" dt="2022-05-04T21:14:31.760" v="24863"/>
          <ac:picMkLst>
            <pc:docMk/>
            <pc:sldMk cId="3282930177" sldId="349"/>
            <ac:picMk id="43" creationId="{356F8485-AD5E-0326-89F5-382FEA758BCD}"/>
          </ac:picMkLst>
        </pc:picChg>
      </pc:sldChg>
      <pc:sldChg chg="addSp modSp add mod modAnim modNotesTx">
        <pc:chgData name="Kristopher Huffman" userId="8a82a221-89c2-443a-9aef-0022e6694aee" providerId="ADAL" clId="{522B0164-7367-46FB-A3A0-CBF0D8750D42}" dt="2022-05-22T03:30:31.253" v="107817" actId="20577"/>
        <pc:sldMkLst>
          <pc:docMk/>
          <pc:sldMk cId="170759853" sldId="350"/>
        </pc:sldMkLst>
        <pc:spChg chg="mod">
          <ac:chgData name="Kristopher Huffman" userId="8a82a221-89c2-443a-9aef-0022e6694aee" providerId="ADAL" clId="{522B0164-7367-46FB-A3A0-CBF0D8750D42}" dt="2022-05-09T15:34:35.911" v="29222" actId="1036"/>
          <ac:spMkLst>
            <pc:docMk/>
            <pc:sldMk cId="170759853" sldId="350"/>
            <ac:spMk id="36" creationId="{E926534D-9816-84E0-C21E-868C80DDFBFE}"/>
          </ac:spMkLst>
        </pc:spChg>
        <pc:spChg chg="mod">
          <ac:chgData name="Kristopher Huffman" userId="8a82a221-89c2-443a-9aef-0022e6694aee" providerId="ADAL" clId="{522B0164-7367-46FB-A3A0-CBF0D8750D42}" dt="2022-05-09T15:32:29.350" v="29152" actId="1035"/>
          <ac:spMkLst>
            <pc:docMk/>
            <pc:sldMk cId="170759853" sldId="350"/>
            <ac:spMk id="40" creationId="{CAE9954F-64C9-82DF-DD7A-1A77B7A90FCC}"/>
          </ac:spMkLst>
        </pc:spChg>
        <pc:spChg chg="mod">
          <ac:chgData name="Kristopher Huffman" userId="8a82a221-89c2-443a-9aef-0022e6694aee" providerId="ADAL" clId="{522B0164-7367-46FB-A3A0-CBF0D8750D42}" dt="2022-05-09T15:34:17.088" v="29202" actId="1037"/>
          <ac:spMkLst>
            <pc:docMk/>
            <pc:sldMk cId="170759853" sldId="350"/>
            <ac:spMk id="42" creationId="{6928BCDD-7AC9-1CE9-6C52-7693EB0AA471}"/>
          </ac:spMkLst>
        </pc:spChg>
        <pc:spChg chg="mod">
          <ac:chgData name="Kristopher Huffman" userId="8a82a221-89c2-443a-9aef-0022e6694aee" providerId="ADAL" clId="{522B0164-7367-46FB-A3A0-CBF0D8750D42}" dt="2022-05-09T15:34:45.062" v="29232" actId="1036"/>
          <ac:spMkLst>
            <pc:docMk/>
            <pc:sldMk cId="170759853" sldId="350"/>
            <ac:spMk id="43" creationId="{E3B23E96-26AC-13F0-5478-794DBE0735CF}"/>
          </ac:spMkLst>
        </pc:spChg>
        <pc:spChg chg="mod">
          <ac:chgData name="Kristopher Huffman" userId="8a82a221-89c2-443a-9aef-0022e6694aee" providerId="ADAL" clId="{522B0164-7367-46FB-A3A0-CBF0D8750D42}" dt="2022-05-09T15:33:52.885" v="29197" actId="1035"/>
          <ac:spMkLst>
            <pc:docMk/>
            <pc:sldMk cId="170759853" sldId="350"/>
            <ac:spMk id="44" creationId="{9F7C961A-52BB-AFFE-8B39-618BAF93EE27}"/>
          </ac:spMkLst>
        </pc:spChg>
        <pc:spChg chg="mod">
          <ac:chgData name="Kristopher Huffman" userId="8a82a221-89c2-443a-9aef-0022e6694aee" providerId="ADAL" clId="{522B0164-7367-46FB-A3A0-CBF0D8750D42}" dt="2022-05-09T15:34:26.483" v="29214" actId="1036"/>
          <ac:spMkLst>
            <pc:docMk/>
            <pc:sldMk cId="170759853" sldId="350"/>
            <ac:spMk id="45" creationId="{3A6E0122-7990-559D-7528-62EA02BD9F31}"/>
          </ac:spMkLst>
        </pc:spChg>
        <pc:spChg chg="add mod">
          <ac:chgData name="Kristopher Huffman" userId="8a82a221-89c2-443a-9aef-0022e6694aee" providerId="ADAL" clId="{522B0164-7367-46FB-A3A0-CBF0D8750D42}" dt="2022-05-09T16:38:29.768" v="29879" actId="1038"/>
          <ac:spMkLst>
            <pc:docMk/>
            <pc:sldMk cId="170759853" sldId="350"/>
            <ac:spMk id="47" creationId="{686B6858-D077-8E48-3EE9-40B32E335502}"/>
          </ac:spMkLst>
        </pc:spChg>
        <pc:spChg chg="mod">
          <ac:chgData name="Kristopher Huffman" userId="8a82a221-89c2-443a-9aef-0022e6694aee" providerId="ADAL" clId="{522B0164-7367-46FB-A3A0-CBF0D8750D42}" dt="2022-05-09T16:36:22.239" v="29874" actId="1038"/>
          <ac:spMkLst>
            <pc:docMk/>
            <pc:sldMk cId="170759853" sldId="350"/>
            <ac:spMk id="50" creationId="{7E156820-3D6F-4F81-A6E8-ED7372FBEEEA}"/>
          </ac:spMkLst>
        </pc:spChg>
        <pc:spChg chg="mod">
          <ac:chgData name="Kristopher Huffman" userId="8a82a221-89c2-443a-9aef-0022e6694aee" providerId="ADAL" clId="{522B0164-7367-46FB-A3A0-CBF0D8750D42}" dt="2022-05-20T20:57:04.289" v="92987" actId="6549"/>
          <ac:spMkLst>
            <pc:docMk/>
            <pc:sldMk cId="170759853" sldId="350"/>
            <ac:spMk id="53" creationId="{48AE2326-AE7F-DECA-F1D6-7130FBDDB269}"/>
          </ac:spMkLst>
        </pc:spChg>
        <pc:spChg chg="add mod">
          <ac:chgData name="Kristopher Huffman" userId="8a82a221-89c2-443a-9aef-0022e6694aee" providerId="ADAL" clId="{522B0164-7367-46FB-A3A0-CBF0D8750D42}" dt="2022-05-19T20:01:53.374" v="84156" actId="1035"/>
          <ac:spMkLst>
            <pc:docMk/>
            <pc:sldMk cId="170759853" sldId="350"/>
            <ac:spMk id="57" creationId="{0B829358-DFDE-1C47-5765-79B19A1CC42A}"/>
          </ac:spMkLst>
        </pc:spChg>
        <pc:spChg chg="add mod">
          <ac:chgData name="Kristopher Huffman" userId="8a82a221-89c2-443a-9aef-0022e6694aee" providerId="ADAL" clId="{522B0164-7367-46FB-A3A0-CBF0D8750D42}" dt="2022-05-09T16:29:00.083" v="29828" actId="2085"/>
          <ac:spMkLst>
            <pc:docMk/>
            <pc:sldMk cId="170759853" sldId="350"/>
            <ac:spMk id="59" creationId="{9BA52552-2AF0-BA2E-1840-9BDAC78D20BC}"/>
          </ac:spMkLst>
        </pc:spChg>
        <pc:spChg chg="mod">
          <ac:chgData name="Kristopher Huffman" userId="8a82a221-89c2-443a-9aef-0022e6694aee" providerId="ADAL" clId="{522B0164-7367-46FB-A3A0-CBF0D8750D42}" dt="2022-05-09T15:33:28.332" v="29185" actId="1037"/>
          <ac:spMkLst>
            <pc:docMk/>
            <pc:sldMk cId="170759853" sldId="350"/>
            <ac:spMk id="61" creationId="{5F8E86C8-5772-FC03-2817-BADA1D790CB1}"/>
          </ac:spMkLst>
        </pc:spChg>
        <pc:spChg chg="add mod">
          <ac:chgData name="Kristopher Huffman" userId="8a82a221-89c2-443a-9aef-0022e6694aee" providerId="ADAL" clId="{522B0164-7367-46FB-A3A0-CBF0D8750D42}" dt="2022-05-19T20:01:53.374" v="84156" actId="1035"/>
          <ac:spMkLst>
            <pc:docMk/>
            <pc:sldMk cId="170759853" sldId="350"/>
            <ac:spMk id="62" creationId="{29455FED-67B2-B5F1-34C2-F32C67EB3A5F}"/>
          </ac:spMkLst>
        </pc:spChg>
        <pc:spChg chg="add mod">
          <ac:chgData name="Kristopher Huffman" userId="8a82a221-89c2-443a-9aef-0022e6694aee" providerId="ADAL" clId="{522B0164-7367-46FB-A3A0-CBF0D8750D42}" dt="2022-05-09T16:36:57.830" v="29875"/>
          <ac:spMkLst>
            <pc:docMk/>
            <pc:sldMk cId="170759853" sldId="350"/>
            <ac:spMk id="63" creationId="{B98DE9F5-5CC1-514A-5623-5379CC7DFF66}"/>
          </ac:spMkLst>
        </pc:spChg>
        <pc:spChg chg="add mod">
          <ac:chgData name="Kristopher Huffman" userId="8a82a221-89c2-443a-9aef-0022e6694aee" providerId="ADAL" clId="{522B0164-7367-46FB-A3A0-CBF0D8750D42}" dt="2022-05-09T16:36:57.830" v="29875"/>
          <ac:spMkLst>
            <pc:docMk/>
            <pc:sldMk cId="170759853" sldId="350"/>
            <ac:spMk id="64" creationId="{9FD12F58-E681-C1B6-2522-C1AA7F9230F8}"/>
          </ac:spMkLst>
        </pc:spChg>
        <pc:spChg chg="mod">
          <ac:chgData name="Kristopher Huffman" userId="8a82a221-89c2-443a-9aef-0022e6694aee" providerId="ADAL" clId="{522B0164-7367-46FB-A3A0-CBF0D8750D42}" dt="2022-05-09T15:25:14.248" v="29022" actId="20577"/>
          <ac:spMkLst>
            <pc:docMk/>
            <pc:sldMk cId="170759853" sldId="350"/>
            <ac:spMk id="80" creationId="{C4D446AC-2C75-C32F-C42D-E537519C6941}"/>
          </ac:spMkLst>
        </pc:spChg>
        <pc:picChg chg="add mod">
          <ac:chgData name="Kristopher Huffman" userId="8a82a221-89c2-443a-9aef-0022e6694aee" providerId="ADAL" clId="{522B0164-7367-46FB-A3A0-CBF0D8750D42}" dt="2022-05-19T20:02:54.075" v="84159" actId="1037"/>
          <ac:picMkLst>
            <pc:docMk/>
            <pc:sldMk cId="170759853" sldId="350"/>
            <ac:picMk id="5" creationId="{00F5A414-83A6-F260-9895-F5D3536491C9}"/>
          </ac:picMkLst>
        </pc:picChg>
        <pc:cxnChg chg="add mod">
          <ac:chgData name="Kristopher Huffman" userId="8a82a221-89c2-443a-9aef-0022e6694aee" providerId="ADAL" clId="{522B0164-7367-46FB-A3A0-CBF0D8750D42}" dt="2022-05-09T16:38:29.768" v="29879" actId="1038"/>
          <ac:cxnSpMkLst>
            <pc:docMk/>
            <pc:sldMk cId="170759853" sldId="350"/>
            <ac:cxnSpMk id="38" creationId="{AA1705C6-77E4-6890-9B95-1331C696EAF5}"/>
          </ac:cxnSpMkLst>
        </pc:cxnChg>
        <pc:cxnChg chg="add mod">
          <ac:chgData name="Kristopher Huffman" userId="8a82a221-89c2-443a-9aef-0022e6694aee" providerId="ADAL" clId="{522B0164-7367-46FB-A3A0-CBF0D8750D42}" dt="2022-05-09T16:38:29.768" v="29879" actId="1038"/>
          <ac:cxnSpMkLst>
            <pc:docMk/>
            <pc:sldMk cId="170759853" sldId="350"/>
            <ac:cxnSpMk id="54" creationId="{926DE261-1A3B-CBA3-EF30-B10089A5663E}"/>
          </ac:cxnSpMkLst>
        </pc:cxnChg>
        <pc:cxnChg chg="add mod">
          <ac:chgData name="Kristopher Huffman" userId="8a82a221-89c2-443a-9aef-0022e6694aee" providerId="ADAL" clId="{522B0164-7367-46FB-A3A0-CBF0D8750D42}" dt="2022-05-09T15:41:25.829" v="29636" actId="1037"/>
          <ac:cxnSpMkLst>
            <pc:docMk/>
            <pc:sldMk cId="170759853" sldId="350"/>
            <ac:cxnSpMk id="58" creationId="{B3DA0708-2710-8EB5-949A-1A65FAAF19A4}"/>
          </ac:cxnSpMkLst>
        </pc:cxnChg>
        <pc:cxnChg chg="add mod">
          <ac:chgData name="Kristopher Huffman" userId="8a82a221-89c2-443a-9aef-0022e6694aee" providerId="ADAL" clId="{522B0164-7367-46FB-A3A0-CBF0D8750D42}" dt="2022-05-09T15:41:25.829" v="29636" actId="1037"/>
          <ac:cxnSpMkLst>
            <pc:docMk/>
            <pc:sldMk cId="170759853" sldId="350"/>
            <ac:cxnSpMk id="60" creationId="{3E97FCB4-5536-F137-B2B4-41928AC3CDE7}"/>
          </ac:cxnSpMkLst>
        </pc:cxnChg>
      </pc:sldChg>
      <pc:sldChg chg="add del">
        <pc:chgData name="Kristopher Huffman" userId="8a82a221-89c2-443a-9aef-0022e6694aee" providerId="ADAL" clId="{522B0164-7367-46FB-A3A0-CBF0D8750D42}" dt="2022-05-05T12:51:39.449" v="25827"/>
        <pc:sldMkLst>
          <pc:docMk/>
          <pc:sldMk cId="2354234218" sldId="350"/>
        </pc:sldMkLst>
      </pc:sldChg>
      <pc:sldChg chg="add del ord">
        <pc:chgData name="Kristopher Huffman" userId="8a82a221-89c2-443a-9aef-0022e6694aee" providerId="ADAL" clId="{522B0164-7367-46FB-A3A0-CBF0D8750D42}" dt="2022-05-13T13:52:22.775" v="38185" actId="47"/>
        <pc:sldMkLst>
          <pc:docMk/>
          <pc:sldMk cId="1472503934" sldId="351"/>
        </pc:sldMkLst>
      </pc:sldChg>
      <pc:sldChg chg="add del ord">
        <pc:chgData name="Kristopher Huffman" userId="8a82a221-89c2-443a-9aef-0022e6694aee" providerId="ADAL" clId="{522B0164-7367-46FB-A3A0-CBF0D8750D42}" dt="2022-05-13T13:52:21.696" v="38184" actId="47"/>
        <pc:sldMkLst>
          <pc:docMk/>
          <pc:sldMk cId="2974534592" sldId="352"/>
        </pc:sldMkLst>
      </pc:sldChg>
      <pc:sldChg chg="addSp modSp add del mod ord modAnim">
        <pc:chgData name="Kristopher Huffman" userId="8a82a221-89c2-443a-9aef-0022e6694aee" providerId="ADAL" clId="{522B0164-7367-46FB-A3A0-CBF0D8750D42}" dt="2022-05-13T13:52:23.330" v="38186" actId="47"/>
        <pc:sldMkLst>
          <pc:docMk/>
          <pc:sldMk cId="375515469" sldId="353"/>
        </pc:sldMkLst>
        <pc:spChg chg="add mod">
          <ac:chgData name="Kristopher Huffman" userId="8a82a221-89c2-443a-9aef-0022e6694aee" providerId="ADAL" clId="{522B0164-7367-46FB-A3A0-CBF0D8750D42}" dt="2022-05-09T16:33:59.679" v="29855" actId="14100"/>
          <ac:spMkLst>
            <pc:docMk/>
            <pc:sldMk cId="375515469" sldId="353"/>
            <ac:spMk id="63" creationId="{3E4C6764-1DE4-16A9-1913-6B1C7A24CBEE}"/>
          </ac:spMkLst>
        </pc:spChg>
        <pc:spChg chg="add mod">
          <ac:chgData name="Kristopher Huffman" userId="8a82a221-89c2-443a-9aef-0022e6694aee" providerId="ADAL" clId="{522B0164-7367-46FB-A3A0-CBF0D8750D42}" dt="2022-05-09T16:34:12.967" v="29869" actId="1037"/>
          <ac:spMkLst>
            <pc:docMk/>
            <pc:sldMk cId="375515469" sldId="353"/>
            <ac:spMk id="64" creationId="{E233F604-BDF0-B342-C3A3-7C669CA84453}"/>
          </ac:spMkLst>
        </pc:spChg>
      </pc:sldChg>
      <pc:sldChg chg="add del">
        <pc:chgData name="Kristopher Huffman" userId="8a82a221-89c2-443a-9aef-0022e6694aee" providerId="ADAL" clId="{522B0164-7367-46FB-A3A0-CBF0D8750D42}" dt="2022-05-13T13:52:27.222" v="38189" actId="47"/>
        <pc:sldMkLst>
          <pc:docMk/>
          <pc:sldMk cId="1424319386" sldId="354"/>
        </pc:sldMkLst>
      </pc:sldChg>
      <pc:sldChg chg="add del">
        <pc:chgData name="Kristopher Huffman" userId="8a82a221-89c2-443a-9aef-0022e6694aee" providerId="ADAL" clId="{522B0164-7367-46FB-A3A0-CBF0D8750D42}" dt="2022-05-13T13:52:26.442" v="38188" actId="47"/>
        <pc:sldMkLst>
          <pc:docMk/>
          <pc:sldMk cId="2549229692" sldId="355"/>
        </pc:sldMkLst>
      </pc:sldChg>
      <pc:sldChg chg="addSp delSp modSp new mod modAnim modNotesTx">
        <pc:chgData name="Kristopher Huffman" userId="8a82a221-89c2-443a-9aef-0022e6694aee" providerId="ADAL" clId="{522B0164-7367-46FB-A3A0-CBF0D8750D42}" dt="2022-05-20T21:15:38.209" v="93368"/>
        <pc:sldMkLst>
          <pc:docMk/>
          <pc:sldMk cId="3710611042" sldId="356"/>
        </pc:sldMkLst>
        <pc:spChg chg="mod">
          <ac:chgData name="Kristopher Huffman" userId="8a82a221-89c2-443a-9aef-0022e6694aee" providerId="ADAL" clId="{522B0164-7367-46FB-A3A0-CBF0D8750D42}" dt="2022-05-11T14:38:31.262" v="35698" actId="20577"/>
          <ac:spMkLst>
            <pc:docMk/>
            <pc:sldMk cId="3710611042" sldId="356"/>
            <ac:spMk id="2" creationId="{8BB32119-C0BE-0740-2EE2-AA6D3A07A603}"/>
          </ac:spMkLst>
        </pc:spChg>
        <pc:spChg chg="mod">
          <ac:chgData name="Kristopher Huffman" userId="8a82a221-89c2-443a-9aef-0022e6694aee" providerId="ADAL" clId="{522B0164-7367-46FB-A3A0-CBF0D8750D42}" dt="2022-05-09T16:38:53.940" v="29896" actId="20577"/>
          <ac:spMkLst>
            <pc:docMk/>
            <pc:sldMk cId="3710611042" sldId="356"/>
            <ac:spMk id="3" creationId="{A1A46E6C-F9CE-A327-8DFA-E96D1D97F7F6}"/>
          </ac:spMkLst>
        </pc:spChg>
        <pc:picChg chg="add mod">
          <ac:chgData name="Kristopher Huffman" userId="8a82a221-89c2-443a-9aef-0022e6694aee" providerId="ADAL" clId="{522B0164-7367-46FB-A3A0-CBF0D8750D42}" dt="2022-05-20T21:07:27.055" v="93240" actId="1038"/>
          <ac:picMkLst>
            <pc:docMk/>
            <pc:sldMk cId="3710611042" sldId="356"/>
            <ac:picMk id="5" creationId="{41094ED8-7922-9FEA-6874-8E10AC14D9C0}"/>
          </ac:picMkLst>
        </pc:picChg>
        <pc:picChg chg="add del mod">
          <ac:chgData name="Kristopher Huffman" userId="8a82a221-89c2-443a-9aef-0022e6694aee" providerId="ADAL" clId="{522B0164-7367-46FB-A3A0-CBF0D8750D42}" dt="2022-05-10T13:49:21.524" v="30224" actId="478"/>
          <ac:picMkLst>
            <pc:docMk/>
            <pc:sldMk cId="3710611042" sldId="356"/>
            <ac:picMk id="7" creationId="{E1399B6F-B845-3665-E94A-7AA0847CC549}"/>
          </ac:picMkLst>
        </pc:picChg>
        <pc:picChg chg="add mod">
          <ac:chgData name="Kristopher Huffman" userId="8a82a221-89c2-443a-9aef-0022e6694aee" providerId="ADAL" clId="{522B0164-7367-46FB-A3A0-CBF0D8750D42}" dt="2022-05-10T14:20:54.995" v="30349" actId="1038"/>
          <ac:picMkLst>
            <pc:docMk/>
            <pc:sldMk cId="3710611042" sldId="356"/>
            <ac:picMk id="9" creationId="{A37D5CEB-C280-93BA-DE3E-A18B779337A3}"/>
          </ac:picMkLst>
        </pc:picChg>
        <pc:picChg chg="add mod">
          <ac:chgData name="Kristopher Huffman" userId="8a82a221-89c2-443a-9aef-0022e6694aee" providerId="ADAL" clId="{522B0164-7367-46FB-A3A0-CBF0D8750D42}" dt="2022-05-10T13:51:08.844" v="30343" actId="1035"/>
          <ac:picMkLst>
            <pc:docMk/>
            <pc:sldMk cId="3710611042" sldId="356"/>
            <ac:picMk id="10" creationId="{2CED6ACC-B3D0-C6CE-C676-C03BDF512AAB}"/>
          </ac:picMkLst>
        </pc:picChg>
        <pc:picChg chg="add mod">
          <ac:chgData name="Kristopher Huffman" userId="8a82a221-89c2-443a-9aef-0022e6694aee" providerId="ADAL" clId="{522B0164-7367-46FB-A3A0-CBF0D8750D42}" dt="2022-05-10T14:21:05.277" v="30350" actId="1035"/>
          <ac:picMkLst>
            <pc:docMk/>
            <pc:sldMk cId="3710611042" sldId="356"/>
            <ac:picMk id="11" creationId="{D2A9D0BF-23B1-4ABB-C641-A7A05A28A5CD}"/>
          </ac:picMkLst>
        </pc:picChg>
      </pc:sldChg>
      <pc:sldChg chg="addSp delSp modSp new mod delAnim modAnim modNotesTx">
        <pc:chgData name="Kristopher Huffman" userId="8a82a221-89c2-443a-9aef-0022e6694aee" providerId="ADAL" clId="{522B0164-7367-46FB-A3A0-CBF0D8750D42}" dt="2022-05-22T06:52:54.807" v="110149" actId="20577"/>
        <pc:sldMkLst>
          <pc:docMk/>
          <pc:sldMk cId="3087626466" sldId="357"/>
        </pc:sldMkLst>
        <pc:spChg chg="del mod">
          <ac:chgData name="Kristopher Huffman" userId="8a82a221-89c2-443a-9aef-0022e6694aee" providerId="ADAL" clId="{522B0164-7367-46FB-A3A0-CBF0D8750D42}" dt="2022-05-22T06:11:26.393" v="108998" actId="478"/>
          <ac:spMkLst>
            <pc:docMk/>
            <pc:sldMk cId="3087626466" sldId="357"/>
            <ac:spMk id="2" creationId="{EDB22E8C-8D3E-15E5-6856-8CD96056F1A9}"/>
          </ac:spMkLst>
        </pc:spChg>
        <pc:spChg chg="mod">
          <ac:chgData name="Kristopher Huffman" userId="8a82a221-89c2-443a-9aef-0022e6694aee" providerId="ADAL" clId="{522B0164-7367-46FB-A3A0-CBF0D8750D42}" dt="2022-05-10T13:34:39.772" v="30213" actId="20577"/>
          <ac:spMkLst>
            <pc:docMk/>
            <pc:sldMk cId="3087626466" sldId="357"/>
            <ac:spMk id="3" creationId="{14F9F518-E91D-4B52-FF89-DEF47A489D61}"/>
          </ac:spMkLst>
        </pc:spChg>
        <pc:spChg chg="add del mod">
          <ac:chgData name="Kristopher Huffman" userId="8a82a221-89c2-443a-9aef-0022e6694aee" providerId="ADAL" clId="{522B0164-7367-46FB-A3A0-CBF0D8750D42}" dt="2022-05-22T06:11:30.117" v="108999" actId="478"/>
          <ac:spMkLst>
            <pc:docMk/>
            <pc:sldMk cId="3087626466" sldId="357"/>
            <ac:spMk id="5" creationId="{426325A9-2C11-410D-59E5-A36FEBDA61C4}"/>
          </ac:spMkLst>
        </pc:spChg>
        <pc:spChg chg="add mod">
          <ac:chgData name="Kristopher Huffman" userId="8a82a221-89c2-443a-9aef-0022e6694aee" providerId="ADAL" clId="{522B0164-7367-46FB-A3A0-CBF0D8750D42}" dt="2022-05-22T06:52:13.601" v="110085" actId="14100"/>
          <ac:spMkLst>
            <pc:docMk/>
            <pc:sldMk cId="3087626466" sldId="357"/>
            <ac:spMk id="7" creationId="{F2909D13-1634-BFFB-3CC6-8130E213E244}"/>
          </ac:spMkLst>
        </pc:spChg>
        <pc:spChg chg="add mod">
          <ac:chgData name="Kristopher Huffman" userId="8a82a221-89c2-443a-9aef-0022e6694aee" providerId="ADAL" clId="{522B0164-7367-46FB-A3A0-CBF0D8750D42}" dt="2022-05-22T06:52:08.646" v="110084" actId="14100"/>
          <ac:spMkLst>
            <pc:docMk/>
            <pc:sldMk cId="3087626466" sldId="357"/>
            <ac:spMk id="8" creationId="{1470BE89-38D8-8F29-2320-B8F186CB8804}"/>
          </ac:spMkLst>
        </pc:spChg>
        <pc:spChg chg="add mod">
          <ac:chgData name="Kristopher Huffman" userId="8a82a221-89c2-443a-9aef-0022e6694aee" providerId="ADAL" clId="{522B0164-7367-46FB-A3A0-CBF0D8750D42}" dt="2022-05-22T06:52:04.963" v="110083" actId="14100"/>
          <ac:spMkLst>
            <pc:docMk/>
            <pc:sldMk cId="3087626466" sldId="357"/>
            <ac:spMk id="9" creationId="{A9EFBE18-CB6B-68AA-772B-69FF0A3AB2F5}"/>
          </ac:spMkLst>
        </pc:spChg>
        <pc:picChg chg="add mod">
          <ac:chgData name="Kristopher Huffman" userId="8a82a221-89c2-443a-9aef-0022e6694aee" providerId="ADAL" clId="{522B0164-7367-46FB-A3A0-CBF0D8750D42}" dt="2022-05-22T06:11:31.834" v="109000"/>
          <ac:picMkLst>
            <pc:docMk/>
            <pc:sldMk cId="3087626466" sldId="357"/>
            <ac:picMk id="6" creationId="{8740E125-AEA2-B1B0-7B5F-433DFD80B022}"/>
          </ac:picMkLst>
        </pc:picChg>
      </pc:sldChg>
      <pc:sldChg chg="addSp delSp modSp new del mod modAnim modNotesTx">
        <pc:chgData name="Kristopher Huffman" userId="8a82a221-89c2-443a-9aef-0022e6694aee" providerId="ADAL" clId="{522B0164-7367-46FB-A3A0-CBF0D8750D42}" dt="2022-05-19T02:27:37.903" v="81800" actId="2696"/>
        <pc:sldMkLst>
          <pc:docMk/>
          <pc:sldMk cId="2385167021" sldId="358"/>
        </pc:sldMkLst>
        <pc:spChg chg="del">
          <ac:chgData name="Kristopher Huffman" userId="8a82a221-89c2-443a-9aef-0022e6694aee" providerId="ADAL" clId="{522B0164-7367-46FB-A3A0-CBF0D8750D42}" dt="2022-05-10T14:46:31.306" v="30567" actId="478"/>
          <ac:spMkLst>
            <pc:docMk/>
            <pc:sldMk cId="2385167021" sldId="358"/>
            <ac:spMk id="2" creationId="{D412BB82-1A04-1AB9-0309-74E74EAB0C3B}"/>
          </ac:spMkLst>
        </pc:spChg>
        <pc:spChg chg="mod">
          <ac:chgData name="Kristopher Huffman" userId="8a82a221-89c2-443a-9aef-0022e6694aee" providerId="ADAL" clId="{522B0164-7367-46FB-A3A0-CBF0D8750D42}" dt="2022-05-10T14:46:37.075" v="30582" actId="20577"/>
          <ac:spMkLst>
            <pc:docMk/>
            <pc:sldMk cId="2385167021" sldId="358"/>
            <ac:spMk id="3" creationId="{1C6E81E3-C02A-8BFD-56A2-2A7C5274AB8D}"/>
          </ac:spMkLst>
        </pc:spChg>
        <pc:spChg chg="add mod">
          <ac:chgData name="Kristopher Huffman" userId="8a82a221-89c2-443a-9aef-0022e6694aee" providerId="ADAL" clId="{522B0164-7367-46FB-A3A0-CBF0D8750D42}" dt="2022-05-10T14:47:20.009" v="30584" actId="1076"/>
          <ac:spMkLst>
            <pc:docMk/>
            <pc:sldMk cId="2385167021" sldId="358"/>
            <ac:spMk id="5" creationId="{EA1D857D-8600-F50C-38F2-94592A0539A6}"/>
          </ac:spMkLst>
        </pc:spChg>
        <pc:picChg chg="add mod">
          <ac:chgData name="Kristopher Huffman" userId="8a82a221-89c2-443a-9aef-0022e6694aee" providerId="ADAL" clId="{522B0164-7367-46FB-A3A0-CBF0D8750D42}" dt="2022-05-10T14:46:32.370" v="30568"/>
          <ac:picMkLst>
            <pc:docMk/>
            <pc:sldMk cId="2385167021" sldId="358"/>
            <ac:picMk id="4" creationId="{17EE3CA4-4094-78BB-CB20-0E8036EA10C2}"/>
          </ac:picMkLst>
        </pc:picChg>
      </pc:sldChg>
      <pc:sldChg chg="addSp delSp modSp add del mod ord modNotesTx">
        <pc:chgData name="Kristopher Huffman" userId="8a82a221-89c2-443a-9aef-0022e6694aee" providerId="ADAL" clId="{522B0164-7367-46FB-A3A0-CBF0D8750D42}" dt="2022-05-23T14:57:11.022" v="111023" actId="2696"/>
        <pc:sldMkLst>
          <pc:docMk/>
          <pc:sldMk cId="177500805" sldId="359"/>
        </pc:sldMkLst>
        <pc:spChg chg="add del mod">
          <ac:chgData name="Kristopher Huffman" userId="8a82a221-89c2-443a-9aef-0022e6694aee" providerId="ADAL" clId="{522B0164-7367-46FB-A3A0-CBF0D8750D42}" dt="2022-05-22T05:58:42.757" v="108960" actId="478"/>
          <ac:spMkLst>
            <pc:docMk/>
            <pc:sldMk cId="177500805" sldId="359"/>
            <ac:spMk id="2" creationId="{EDB22E8C-8D3E-15E5-6856-8CD96056F1A9}"/>
          </ac:spMkLst>
        </pc:spChg>
        <pc:spChg chg="mod">
          <ac:chgData name="Kristopher Huffman" userId="8a82a221-89c2-443a-9aef-0022e6694aee" providerId="ADAL" clId="{522B0164-7367-46FB-A3A0-CBF0D8750D42}" dt="2022-05-22T05:58:38.907" v="108957" actId="20577"/>
          <ac:spMkLst>
            <pc:docMk/>
            <pc:sldMk cId="177500805" sldId="359"/>
            <ac:spMk id="3" creationId="{14F9F518-E91D-4B52-FF89-DEF47A489D61}"/>
          </ac:spMkLst>
        </pc:spChg>
      </pc:sldChg>
      <pc:sldChg chg="modSp add del mod modNotesTx">
        <pc:chgData name="Kristopher Huffman" userId="8a82a221-89c2-443a-9aef-0022e6694aee" providerId="ADAL" clId="{522B0164-7367-46FB-A3A0-CBF0D8750D42}" dt="2022-05-13T13:51:51.269" v="38179" actId="47"/>
        <pc:sldMkLst>
          <pc:docMk/>
          <pc:sldMk cId="1660096132" sldId="360"/>
        </pc:sldMkLst>
        <pc:spChg chg="mod">
          <ac:chgData name="Kristopher Huffman" userId="8a82a221-89c2-443a-9aef-0022e6694aee" providerId="ADAL" clId="{522B0164-7367-46FB-A3A0-CBF0D8750D42}" dt="2022-05-11T00:33:29.138" v="32147" actId="20577"/>
          <ac:spMkLst>
            <pc:docMk/>
            <pc:sldMk cId="1660096132" sldId="360"/>
            <ac:spMk id="2" creationId="{EDB22E8C-8D3E-15E5-6856-8CD96056F1A9}"/>
          </ac:spMkLst>
        </pc:spChg>
      </pc:sldChg>
      <pc:sldChg chg="addSp delSp modSp add del mod ord addAnim delAnim modAnim modNotesTx">
        <pc:chgData name="Kristopher Huffman" userId="8a82a221-89c2-443a-9aef-0022e6694aee" providerId="ADAL" clId="{522B0164-7367-46FB-A3A0-CBF0D8750D42}" dt="2022-05-22T05:58:55.897" v="108964" actId="113"/>
        <pc:sldMkLst>
          <pc:docMk/>
          <pc:sldMk cId="4130259679" sldId="361"/>
        </pc:sldMkLst>
        <pc:spChg chg="mod">
          <ac:chgData name="Kristopher Huffman" userId="8a82a221-89c2-443a-9aef-0022e6694aee" providerId="ADAL" clId="{522B0164-7367-46FB-A3A0-CBF0D8750D42}" dt="2022-05-16T21:24:05.961" v="41374" actId="20577"/>
          <ac:spMkLst>
            <pc:docMk/>
            <pc:sldMk cId="4130259679" sldId="361"/>
            <ac:spMk id="2" creationId="{EDB22E8C-8D3E-15E5-6856-8CD96056F1A9}"/>
          </ac:spMkLst>
        </pc:spChg>
        <pc:spChg chg="add del mod">
          <ac:chgData name="Kristopher Huffman" userId="8a82a221-89c2-443a-9aef-0022e6694aee" providerId="ADAL" clId="{522B0164-7367-46FB-A3A0-CBF0D8750D42}" dt="2022-05-16T21:28:42.319" v="41441" actId="14100"/>
          <ac:spMkLst>
            <pc:docMk/>
            <pc:sldMk cId="4130259679" sldId="361"/>
            <ac:spMk id="8" creationId="{F81CC347-4E19-4395-9E2C-9A07E2DD78CD}"/>
          </ac:spMkLst>
        </pc:spChg>
        <pc:spChg chg="add del mod">
          <ac:chgData name="Kristopher Huffman" userId="8a82a221-89c2-443a-9aef-0022e6694aee" providerId="ADAL" clId="{522B0164-7367-46FB-A3A0-CBF0D8750D42}" dt="2022-05-16T20:33:52.854" v="41006" actId="478"/>
          <ac:spMkLst>
            <pc:docMk/>
            <pc:sldMk cId="4130259679" sldId="361"/>
            <ac:spMk id="9" creationId="{D4FCF8C5-CDD9-1248-D371-69A3055B17AC}"/>
          </ac:spMkLst>
        </pc:spChg>
        <pc:spChg chg="add del mod">
          <ac:chgData name="Kristopher Huffman" userId="8a82a221-89c2-443a-9aef-0022e6694aee" providerId="ADAL" clId="{522B0164-7367-46FB-A3A0-CBF0D8750D42}" dt="2022-05-16T21:32:34.042" v="41475" actId="1035"/>
          <ac:spMkLst>
            <pc:docMk/>
            <pc:sldMk cId="4130259679" sldId="361"/>
            <ac:spMk id="14" creationId="{6B373C9E-C1E4-A3D6-C9DA-1128343D4E1B}"/>
          </ac:spMkLst>
        </pc:spChg>
        <pc:spChg chg="add del mod">
          <ac:chgData name="Kristopher Huffman" userId="8a82a221-89c2-443a-9aef-0022e6694aee" providerId="ADAL" clId="{522B0164-7367-46FB-A3A0-CBF0D8750D42}" dt="2022-05-16T21:06:42.551" v="41265" actId="478"/>
          <ac:spMkLst>
            <pc:docMk/>
            <pc:sldMk cId="4130259679" sldId="361"/>
            <ac:spMk id="15" creationId="{74C13A55-404F-8EBD-44DD-C79DC3A9C85C}"/>
          </ac:spMkLst>
        </pc:spChg>
        <pc:spChg chg="add del mod">
          <ac:chgData name="Kristopher Huffman" userId="8a82a221-89c2-443a-9aef-0022e6694aee" providerId="ADAL" clId="{522B0164-7367-46FB-A3A0-CBF0D8750D42}" dt="2022-05-16T21:27:44.362" v="41425" actId="478"/>
          <ac:spMkLst>
            <pc:docMk/>
            <pc:sldMk cId="4130259679" sldId="361"/>
            <ac:spMk id="16" creationId="{58F82917-51BC-A2EB-5F80-98C255B86374}"/>
          </ac:spMkLst>
        </pc:spChg>
        <pc:spChg chg="add mod">
          <ac:chgData name="Kristopher Huffman" userId="8a82a221-89c2-443a-9aef-0022e6694aee" providerId="ADAL" clId="{522B0164-7367-46FB-A3A0-CBF0D8750D42}" dt="2022-05-16T21:58:11.749" v="41832" actId="14100"/>
          <ac:spMkLst>
            <pc:docMk/>
            <pc:sldMk cId="4130259679" sldId="361"/>
            <ac:spMk id="17" creationId="{FCCB429A-B797-089E-7048-19C3BC95C4DA}"/>
          </ac:spMkLst>
        </pc:spChg>
        <pc:spChg chg="add del mod">
          <ac:chgData name="Kristopher Huffman" userId="8a82a221-89c2-443a-9aef-0022e6694aee" providerId="ADAL" clId="{522B0164-7367-46FB-A3A0-CBF0D8750D42}" dt="2022-05-16T21:17:30.066" v="41319" actId="478"/>
          <ac:spMkLst>
            <pc:docMk/>
            <pc:sldMk cId="4130259679" sldId="361"/>
            <ac:spMk id="20" creationId="{A2EB6E9A-B1B6-4ACB-EC9E-2E41481A2950}"/>
          </ac:spMkLst>
        </pc:spChg>
        <pc:spChg chg="add del mod">
          <ac:chgData name="Kristopher Huffman" userId="8a82a221-89c2-443a-9aef-0022e6694aee" providerId="ADAL" clId="{522B0164-7367-46FB-A3A0-CBF0D8750D42}" dt="2022-05-16T21:29:35.355" v="41449" actId="208"/>
          <ac:spMkLst>
            <pc:docMk/>
            <pc:sldMk cId="4130259679" sldId="361"/>
            <ac:spMk id="21" creationId="{55A13B5B-2552-5AF4-0A93-63D2C068E3C4}"/>
          </ac:spMkLst>
        </pc:spChg>
        <pc:spChg chg="add mod">
          <ac:chgData name="Kristopher Huffman" userId="8a82a221-89c2-443a-9aef-0022e6694aee" providerId="ADAL" clId="{522B0164-7367-46FB-A3A0-CBF0D8750D42}" dt="2022-05-16T22:00:06.360" v="41845" actId="1035"/>
          <ac:spMkLst>
            <pc:docMk/>
            <pc:sldMk cId="4130259679" sldId="361"/>
            <ac:spMk id="24" creationId="{C82F59AC-26CA-55FF-A9EC-340AF46F286F}"/>
          </ac:spMkLst>
        </pc:spChg>
        <pc:spChg chg="add mod">
          <ac:chgData name="Kristopher Huffman" userId="8a82a221-89c2-443a-9aef-0022e6694aee" providerId="ADAL" clId="{522B0164-7367-46FB-A3A0-CBF0D8750D42}" dt="2022-05-16T21:33:32.517" v="41492" actId="1038"/>
          <ac:spMkLst>
            <pc:docMk/>
            <pc:sldMk cId="4130259679" sldId="361"/>
            <ac:spMk id="25" creationId="{AB40DB36-187A-0F34-E450-B4D0733FBEE9}"/>
          </ac:spMkLst>
        </pc:spChg>
        <pc:spChg chg="add del mod">
          <ac:chgData name="Kristopher Huffman" userId="8a82a221-89c2-443a-9aef-0022e6694aee" providerId="ADAL" clId="{522B0164-7367-46FB-A3A0-CBF0D8750D42}" dt="2022-05-16T21:40:18.579" v="41602" actId="478"/>
          <ac:spMkLst>
            <pc:docMk/>
            <pc:sldMk cId="4130259679" sldId="361"/>
            <ac:spMk id="26" creationId="{585A10AE-17B6-3770-A330-A1E6B1B7BCB8}"/>
          </ac:spMkLst>
        </pc:spChg>
        <pc:spChg chg="add mod">
          <ac:chgData name="Kristopher Huffman" userId="8a82a221-89c2-443a-9aef-0022e6694aee" providerId="ADAL" clId="{522B0164-7367-46FB-A3A0-CBF0D8750D42}" dt="2022-05-21T19:43:26.253" v="104436" actId="14100"/>
          <ac:spMkLst>
            <pc:docMk/>
            <pc:sldMk cId="4130259679" sldId="361"/>
            <ac:spMk id="26" creationId="{C9FA10A4-4AFE-6392-6EBF-ED72DBD36BE1}"/>
          </ac:spMkLst>
        </pc:spChg>
        <pc:spChg chg="add mod">
          <ac:chgData name="Kristopher Huffman" userId="8a82a221-89c2-443a-9aef-0022e6694aee" providerId="ADAL" clId="{522B0164-7367-46FB-A3A0-CBF0D8750D42}" dt="2022-05-21T20:10:02.064" v="105690" actId="20577"/>
          <ac:spMkLst>
            <pc:docMk/>
            <pc:sldMk cId="4130259679" sldId="361"/>
            <ac:spMk id="27" creationId="{3B3F3A1C-36BC-F5AE-5635-404E5B5D7012}"/>
          </ac:spMkLst>
        </pc:spChg>
        <pc:spChg chg="add del mod">
          <ac:chgData name="Kristopher Huffman" userId="8a82a221-89c2-443a-9aef-0022e6694aee" providerId="ADAL" clId="{522B0164-7367-46FB-A3A0-CBF0D8750D42}" dt="2022-05-16T21:36:58.555" v="41511" actId="478"/>
          <ac:spMkLst>
            <pc:docMk/>
            <pc:sldMk cId="4130259679" sldId="361"/>
            <ac:spMk id="28" creationId="{5ADD612E-18A7-6DA1-939D-486F55A2E55B}"/>
          </ac:spMkLst>
        </pc:spChg>
        <pc:spChg chg="add del mod">
          <ac:chgData name="Kristopher Huffman" userId="8a82a221-89c2-443a-9aef-0022e6694aee" providerId="ADAL" clId="{522B0164-7367-46FB-A3A0-CBF0D8750D42}" dt="2022-05-21T19:53:27.720" v="104736" actId="478"/>
          <ac:spMkLst>
            <pc:docMk/>
            <pc:sldMk cId="4130259679" sldId="361"/>
            <ac:spMk id="28" creationId="{A0B92224-9849-E975-B0EC-B6E26F020999}"/>
          </ac:spMkLst>
        </pc:spChg>
        <pc:spChg chg="add del mod">
          <ac:chgData name="Kristopher Huffman" userId="8a82a221-89c2-443a-9aef-0022e6694aee" providerId="ADAL" clId="{522B0164-7367-46FB-A3A0-CBF0D8750D42}" dt="2022-05-21T19:53:27.720" v="104736" actId="478"/>
          <ac:spMkLst>
            <pc:docMk/>
            <pc:sldMk cId="4130259679" sldId="361"/>
            <ac:spMk id="29" creationId="{1D5FD758-005D-A6E8-3665-0B5ED6B91DC0}"/>
          </ac:spMkLst>
        </pc:spChg>
        <pc:spChg chg="add del mod">
          <ac:chgData name="Kristopher Huffman" userId="8a82a221-89c2-443a-9aef-0022e6694aee" providerId="ADAL" clId="{522B0164-7367-46FB-A3A0-CBF0D8750D42}" dt="2022-05-16T21:40:51.309" v="41607" actId="478"/>
          <ac:spMkLst>
            <pc:docMk/>
            <pc:sldMk cId="4130259679" sldId="361"/>
            <ac:spMk id="29" creationId="{74D39E7F-0D5F-2C6E-AE52-AAFA9AC6FDAA}"/>
          </ac:spMkLst>
        </pc:spChg>
        <pc:spChg chg="add del mod">
          <ac:chgData name="Kristopher Huffman" userId="8a82a221-89c2-443a-9aef-0022e6694aee" providerId="ADAL" clId="{522B0164-7367-46FB-A3A0-CBF0D8750D42}" dt="2022-05-16T21:15:56.885" v="41307" actId="478"/>
          <ac:spMkLst>
            <pc:docMk/>
            <pc:sldMk cId="4130259679" sldId="361"/>
            <ac:spMk id="30" creationId="{06CC61AF-0823-DCCA-F72A-2889648FEFF5}"/>
          </ac:spMkLst>
        </pc:spChg>
        <pc:spChg chg="add del mod">
          <ac:chgData name="Kristopher Huffman" userId="8a82a221-89c2-443a-9aef-0022e6694aee" providerId="ADAL" clId="{522B0164-7367-46FB-A3A0-CBF0D8750D42}" dt="2022-05-16T21:17:47.343" v="41321" actId="478"/>
          <ac:spMkLst>
            <pc:docMk/>
            <pc:sldMk cId="4130259679" sldId="361"/>
            <ac:spMk id="31" creationId="{D324FD8E-71A6-04BE-F3BD-3CCDC1CD52FD}"/>
          </ac:spMkLst>
        </pc:spChg>
        <pc:spChg chg="add mod">
          <ac:chgData name="Kristopher Huffman" userId="8a82a221-89c2-443a-9aef-0022e6694aee" providerId="ADAL" clId="{522B0164-7367-46FB-A3A0-CBF0D8750D42}" dt="2022-05-16T21:31:39.996" v="41455" actId="208"/>
          <ac:spMkLst>
            <pc:docMk/>
            <pc:sldMk cId="4130259679" sldId="361"/>
            <ac:spMk id="34" creationId="{59791512-807B-3836-6C08-8C94F6682A6F}"/>
          </ac:spMkLst>
        </pc:spChg>
        <pc:spChg chg="add mod">
          <ac:chgData name="Kristopher Huffman" userId="8a82a221-89c2-443a-9aef-0022e6694aee" providerId="ADAL" clId="{522B0164-7367-46FB-A3A0-CBF0D8750D42}" dt="2022-05-21T20:24:23.725" v="106243" actId="20577"/>
          <ac:spMkLst>
            <pc:docMk/>
            <pc:sldMk cId="4130259679" sldId="361"/>
            <ac:spMk id="35" creationId="{75E0E60A-56C1-57A2-69B6-98A3AD497859}"/>
          </ac:spMkLst>
        </pc:spChg>
        <pc:spChg chg="add del mod">
          <ac:chgData name="Kristopher Huffman" userId="8a82a221-89c2-443a-9aef-0022e6694aee" providerId="ADAL" clId="{522B0164-7367-46FB-A3A0-CBF0D8750D42}" dt="2022-05-16T21:37:00.178" v="41512" actId="478"/>
          <ac:spMkLst>
            <pc:docMk/>
            <pc:sldMk cId="4130259679" sldId="361"/>
            <ac:spMk id="37" creationId="{01543C9C-92CB-5086-9690-F4DD1F2750E2}"/>
          </ac:spMkLst>
        </pc:spChg>
        <pc:spChg chg="add mod">
          <ac:chgData name="Kristopher Huffman" userId="8a82a221-89c2-443a-9aef-0022e6694aee" providerId="ADAL" clId="{522B0164-7367-46FB-A3A0-CBF0D8750D42}" dt="2022-05-21T20:10:05.117" v="105693" actId="20577"/>
          <ac:spMkLst>
            <pc:docMk/>
            <pc:sldMk cId="4130259679" sldId="361"/>
            <ac:spMk id="41" creationId="{E0B5C978-880B-3449-5EA6-3F681C50FBE4}"/>
          </ac:spMkLst>
        </pc:spChg>
        <pc:spChg chg="add mod">
          <ac:chgData name="Kristopher Huffman" userId="8a82a221-89c2-443a-9aef-0022e6694aee" providerId="ADAL" clId="{522B0164-7367-46FB-A3A0-CBF0D8750D42}" dt="2022-05-21T20:10:09.673" v="105698" actId="20577"/>
          <ac:spMkLst>
            <pc:docMk/>
            <pc:sldMk cId="4130259679" sldId="361"/>
            <ac:spMk id="42" creationId="{10DF4E65-7AE4-DC40-9BE4-6F18DCCBCEE9}"/>
          </ac:spMkLst>
        </pc:spChg>
        <pc:spChg chg="add mod">
          <ac:chgData name="Kristopher Huffman" userId="8a82a221-89c2-443a-9aef-0022e6694aee" providerId="ADAL" clId="{522B0164-7367-46FB-A3A0-CBF0D8750D42}" dt="2022-05-16T21:58:32.043" v="41833" actId="14100"/>
          <ac:spMkLst>
            <pc:docMk/>
            <pc:sldMk cId="4130259679" sldId="361"/>
            <ac:spMk id="43" creationId="{E4AEF1CB-4053-B896-C73E-232D5ED27211}"/>
          </ac:spMkLst>
        </pc:spChg>
        <pc:spChg chg="add mod">
          <ac:chgData name="Kristopher Huffman" userId="8a82a221-89c2-443a-9aef-0022e6694aee" providerId="ADAL" clId="{522B0164-7367-46FB-A3A0-CBF0D8750D42}" dt="2022-05-16T21:58:43.629" v="41840" actId="1037"/>
          <ac:spMkLst>
            <pc:docMk/>
            <pc:sldMk cId="4130259679" sldId="361"/>
            <ac:spMk id="44" creationId="{2580AFFF-9A1A-DD01-BC8C-68BC462781C9}"/>
          </ac:spMkLst>
        </pc:spChg>
        <pc:spChg chg="add mod">
          <ac:chgData name="Kristopher Huffman" userId="8a82a221-89c2-443a-9aef-0022e6694aee" providerId="ADAL" clId="{522B0164-7367-46FB-A3A0-CBF0D8750D42}" dt="2022-05-22T03:54:57.685" v="108011" actId="20577"/>
          <ac:spMkLst>
            <pc:docMk/>
            <pc:sldMk cId="4130259679" sldId="361"/>
            <ac:spMk id="46" creationId="{2FF405AB-EFBF-D146-254D-12EA78D1758F}"/>
          </ac:spMkLst>
        </pc:spChg>
        <pc:spChg chg="add mod">
          <ac:chgData name="Kristopher Huffman" userId="8a82a221-89c2-443a-9aef-0022e6694aee" providerId="ADAL" clId="{522B0164-7367-46FB-A3A0-CBF0D8750D42}" dt="2022-05-16T22:01:05.066" v="41966" actId="1076"/>
          <ac:spMkLst>
            <pc:docMk/>
            <pc:sldMk cId="4130259679" sldId="361"/>
            <ac:spMk id="47" creationId="{B13854A9-C40C-AB41-9887-B20B2F3BF5D8}"/>
          </ac:spMkLst>
        </pc:spChg>
        <pc:spChg chg="add mod">
          <ac:chgData name="Kristopher Huffman" userId="8a82a221-89c2-443a-9aef-0022e6694aee" providerId="ADAL" clId="{522B0164-7367-46FB-A3A0-CBF0D8750D42}" dt="2022-05-16T22:01:46.390" v="42011" actId="1076"/>
          <ac:spMkLst>
            <pc:docMk/>
            <pc:sldMk cId="4130259679" sldId="361"/>
            <ac:spMk id="48" creationId="{3561F80F-BB80-68D7-CE25-17E36865E5A9}"/>
          </ac:spMkLst>
        </pc:spChg>
        <pc:spChg chg="add del mod">
          <ac:chgData name="Kristopher Huffman" userId="8a82a221-89c2-443a-9aef-0022e6694aee" providerId="ADAL" clId="{522B0164-7367-46FB-A3A0-CBF0D8750D42}" dt="2022-05-16T22:00:45.860" v="41962" actId="478"/>
          <ac:spMkLst>
            <pc:docMk/>
            <pc:sldMk cId="4130259679" sldId="361"/>
            <ac:spMk id="49" creationId="{06C5C1D3-7C97-5ADB-0F97-67AABAE2F323}"/>
          </ac:spMkLst>
        </pc:spChg>
        <pc:picChg chg="add mod">
          <ac:chgData name="Kristopher Huffman" userId="8a82a221-89c2-443a-9aef-0022e6694aee" providerId="ADAL" clId="{522B0164-7367-46FB-A3A0-CBF0D8750D42}" dt="2022-05-16T21:28:23.272" v="41434" actId="1036"/>
          <ac:picMkLst>
            <pc:docMk/>
            <pc:sldMk cId="4130259679" sldId="361"/>
            <ac:picMk id="5" creationId="{74FE0E23-0149-0140-C03E-E6944A39EAE0}"/>
          </ac:picMkLst>
        </pc:picChg>
        <pc:picChg chg="add mod">
          <ac:chgData name="Kristopher Huffman" userId="8a82a221-89c2-443a-9aef-0022e6694aee" providerId="ADAL" clId="{522B0164-7367-46FB-A3A0-CBF0D8750D42}" dt="2022-05-16T20:26:15.072" v="40918" actId="1037"/>
          <ac:picMkLst>
            <pc:docMk/>
            <pc:sldMk cId="4130259679" sldId="361"/>
            <ac:picMk id="7" creationId="{CA841FF8-4D0B-98D2-9E08-63061E4A7CD6}"/>
          </ac:picMkLst>
        </pc:picChg>
        <pc:cxnChg chg="add del mod">
          <ac:chgData name="Kristopher Huffman" userId="8a82a221-89c2-443a-9aef-0022e6694aee" providerId="ADAL" clId="{522B0164-7367-46FB-A3A0-CBF0D8750D42}" dt="2022-05-16T21:29:00.756" v="41444" actId="14100"/>
          <ac:cxnSpMkLst>
            <pc:docMk/>
            <pc:sldMk cId="4130259679" sldId="361"/>
            <ac:cxnSpMk id="10" creationId="{B58582FF-DB89-8D77-3002-E1AF5A2F5FE7}"/>
          </ac:cxnSpMkLst>
        </pc:cxnChg>
        <pc:cxnChg chg="add del mod">
          <ac:chgData name="Kristopher Huffman" userId="8a82a221-89c2-443a-9aef-0022e6694aee" providerId="ADAL" clId="{522B0164-7367-46FB-A3A0-CBF0D8750D42}" dt="2022-05-16T21:17:27.009" v="41318" actId="478"/>
          <ac:cxnSpMkLst>
            <pc:docMk/>
            <pc:sldMk cId="4130259679" sldId="361"/>
            <ac:cxnSpMk id="18" creationId="{ED63DE37-D7AC-45C7-2B5D-A9F770F0AD71}"/>
          </ac:cxnSpMkLst>
        </pc:cxnChg>
        <pc:cxnChg chg="add mod">
          <ac:chgData name="Kristopher Huffman" userId="8a82a221-89c2-443a-9aef-0022e6694aee" providerId="ADAL" clId="{522B0164-7367-46FB-A3A0-CBF0D8750D42}" dt="2022-05-16T21:29:35.355" v="41449" actId="208"/>
          <ac:cxnSpMkLst>
            <pc:docMk/>
            <pc:sldMk cId="4130259679" sldId="361"/>
            <ac:cxnSpMk id="22" creationId="{8C86E5C7-045D-FDCD-72F2-C2B80A7EF1B1}"/>
          </ac:cxnSpMkLst>
        </pc:cxnChg>
        <pc:cxnChg chg="add mod">
          <ac:chgData name="Kristopher Huffman" userId="8a82a221-89c2-443a-9aef-0022e6694aee" providerId="ADAL" clId="{522B0164-7367-46FB-A3A0-CBF0D8750D42}" dt="2022-05-16T21:39:57.976" v="41600" actId="1076"/>
          <ac:cxnSpMkLst>
            <pc:docMk/>
            <pc:sldMk cId="4130259679" sldId="361"/>
            <ac:cxnSpMk id="23" creationId="{C5C45CED-C24E-1D99-C580-27243A1C66EF}"/>
          </ac:cxnSpMkLst>
        </pc:cxnChg>
        <pc:cxnChg chg="add del mod">
          <ac:chgData name="Kristopher Huffman" userId="8a82a221-89c2-443a-9aef-0022e6694aee" providerId="ADAL" clId="{522B0164-7367-46FB-A3A0-CBF0D8750D42}" dt="2022-05-16T21:17:45.495" v="41320" actId="478"/>
          <ac:cxnSpMkLst>
            <pc:docMk/>
            <pc:sldMk cId="4130259679" sldId="361"/>
            <ac:cxnSpMk id="32" creationId="{2B7B01DE-291D-4610-48D5-80C65E3BC03F}"/>
          </ac:cxnSpMkLst>
        </pc:cxnChg>
        <pc:cxnChg chg="add mod">
          <ac:chgData name="Kristopher Huffman" userId="8a82a221-89c2-443a-9aef-0022e6694aee" providerId="ADAL" clId="{522B0164-7367-46FB-A3A0-CBF0D8750D42}" dt="2022-05-16T21:56:11.670" v="41807" actId="1035"/>
          <ac:cxnSpMkLst>
            <pc:docMk/>
            <pc:sldMk cId="4130259679" sldId="361"/>
            <ac:cxnSpMk id="45" creationId="{DFFA1269-959C-BD66-FD85-53DB66D946DE}"/>
          </ac:cxnSpMkLst>
        </pc:cxnChg>
      </pc:sldChg>
      <pc:sldChg chg="add del">
        <pc:chgData name="Kristopher Huffman" userId="8a82a221-89c2-443a-9aef-0022e6694aee" providerId="ADAL" clId="{522B0164-7367-46FB-A3A0-CBF0D8750D42}" dt="2022-05-13T13:52:08.834" v="38183" actId="47"/>
        <pc:sldMkLst>
          <pc:docMk/>
          <pc:sldMk cId="4250557262" sldId="362"/>
        </pc:sldMkLst>
      </pc:sldChg>
      <pc:sldChg chg="addSp delSp modSp add del mod">
        <pc:chgData name="Kristopher Huffman" userId="8a82a221-89c2-443a-9aef-0022e6694aee" providerId="ADAL" clId="{522B0164-7367-46FB-A3A0-CBF0D8750D42}" dt="2022-05-13T13:51:48.593" v="38178" actId="47"/>
        <pc:sldMkLst>
          <pc:docMk/>
          <pc:sldMk cId="4070194513" sldId="363"/>
        </pc:sldMkLst>
        <pc:picChg chg="add del mod">
          <ac:chgData name="Kristopher Huffman" userId="8a82a221-89c2-443a-9aef-0022e6694aee" providerId="ADAL" clId="{522B0164-7367-46FB-A3A0-CBF0D8750D42}" dt="2022-05-11T01:43:13.769" v="32955" actId="478"/>
          <ac:picMkLst>
            <pc:docMk/>
            <pc:sldMk cId="4070194513" sldId="363"/>
            <ac:picMk id="5" creationId="{44E58D97-335B-F95B-B06A-F0B5440F195E}"/>
          </ac:picMkLst>
        </pc:picChg>
      </pc:sldChg>
      <pc:sldChg chg="addSp delSp modSp add mod addAnim delAnim modAnim modNotesTx">
        <pc:chgData name="Kristopher Huffman" userId="8a82a221-89c2-443a-9aef-0022e6694aee" providerId="ADAL" clId="{522B0164-7367-46FB-A3A0-CBF0D8750D42}" dt="2022-05-22T05:56:59.563" v="108935" actId="20577"/>
        <pc:sldMkLst>
          <pc:docMk/>
          <pc:sldMk cId="1849059303" sldId="364"/>
        </pc:sldMkLst>
        <pc:spChg chg="del">
          <ac:chgData name="Kristopher Huffman" userId="8a82a221-89c2-443a-9aef-0022e6694aee" providerId="ADAL" clId="{522B0164-7367-46FB-A3A0-CBF0D8750D42}" dt="2022-05-11T01:43:20.463" v="32957" actId="478"/>
          <ac:spMkLst>
            <pc:docMk/>
            <pc:sldMk cId="1849059303" sldId="364"/>
            <ac:spMk id="2" creationId="{EDB22E8C-8D3E-15E5-6856-8CD96056F1A9}"/>
          </ac:spMkLst>
        </pc:spChg>
        <pc:spChg chg="add del mod">
          <ac:chgData name="Kristopher Huffman" userId="8a82a221-89c2-443a-9aef-0022e6694aee" providerId="ADAL" clId="{522B0164-7367-46FB-A3A0-CBF0D8750D42}" dt="2022-05-11T01:43:23.248" v="32958" actId="478"/>
          <ac:spMkLst>
            <pc:docMk/>
            <pc:sldMk cId="1849059303" sldId="364"/>
            <ac:spMk id="5" creationId="{9F6A4801-08CD-AE63-C837-F517E29F2AFE}"/>
          </ac:spMkLst>
        </pc:spChg>
        <pc:spChg chg="add mod">
          <ac:chgData name="Kristopher Huffman" userId="8a82a221-89c2-443a-9aef-0022e6694aee" providerId="ADAL" clId="{522B0164-7367-46FB-A3A0-CBF0D8750D42}" dt="2022-05-11T17:52:55.093" v="37092" actId="1035"/>
          <ac:spMkLst>
            <pc:docMk/>
            <pc:sldMk cId="1849059303" sldId="364"/>
            <ac:spMk id="10" creationId="{35E0375B-42D0-C886-21E3-22D4CBF43562}"/>
          </ac:spMkLst>
        </pc:spChg>
        <pc:spChg chg="add mod">
          <ac:chgData name="Kristopher Huffman" userId="8a82a221-89c2-443a-9aef-0022e6694aee" providerId="ADAL" clId="{522B0164-7367-46FB-A3A0-CBF0D8750D42}" dt="2022-05-11T17:53:03.009" v="37094" actId="1035"/>
          <ac:spMkLst>
            <pc:docMk/>
            <pc:sldMk cId="1849059303" sldId="364"/>
            <ac:spMk id="11" creationId="{909ED78F-5226-1F0B-6842-B3692C9083F7}"/>
          </ac:spMkLst>
        </pc:spChg>
        <pc:spChg chg="add del mod">
          <ac:chgData name="Kristopher Huffman" userId="8a82a221-89c2-443a-9aef-0022e6694aee" providerId="ADAL" clId="{522B0164-7367-46FB-A3A0-CBF0D8750D42}" dt="2022-05-11T14:28:42.130" v="35437" actId="478"/>
          <ac:spMkLst>
            <pc:docMk/>
            <pc:sldMk cId="1849059303" sldId="364"/>
            <ac:spMk id="15" creationId="{B64656A6-8034-5F68-2631-DEFED8F54820}"/>
          </ac:spMkLst>
        </pc:spChg>
        <pc:spChg chg="add del mod">
          <ac:chgData name="Kristopher Huffman" userId="8a82a221-89c2-443a-9aef-0022e6694aee" providerId="ADAL" clId="{522B0164-7367-46FB-A3A0-CBF0D8750D42}" dt="2022-05-11T14:28:38.424" v="35435" actId="478"/>
          <ac:spMkLst>
            <pc:docMk/>
            <pc:sldMk cId="1849059303" sldId="364"/>
            <ac:spMk id="17" creationId="{1CA02D5C-4E13-64B3-9A28-5E64CB309DDF}"/>
          </ac:spMkLst>
        </pc:spChg>
        <pc:spChg chg="add mod">
          <ac:chgData name="Kristopher Huffman" userId="8a82a221-89c2-443a-9aef-0022e6694aee" providerId="ADAL" clId="{522B0164-7367-46FB-A3A0-CBF0D8750D42}" dt="2022-05-11T17:53:01.311" v="37093" actId="1035"/>
          <ac:spMkLst>
            <pc:docMk/>
            <pc:sldMk cId="1849059303" sldId="364"/>
            <ac:spMk id="20" creationId="{5A96CB2C-AB21-0ACB-281D-35B5F1DCE393}"/>
          </ac:spMkLst>
        </pc:spChg>
        <pc:spChg chg="add del mod">
          <ac:chgData name="Kristopher Huffman" userId="8a82a221-89c2-443a-9aef-0022e6694aee" providerId="ADAL" clId="{522B0164-7367-46FB-A3A0-CBF0D8750D42}" dt="2022-05-11T14:35:44.522" v="35633" actId="478"/>
          <ac:spMkLst>
            <pc:docMk/>
            <pc:sldMk cId="1849059303" sldId="364"/>
            <ac:spMk id="22" creationId="{8F6169AC-4A2D-FA46-D404-0BE87E994AF2}"/>
          </ac:spMkLst>
        </pc:spChg>
        <pc:spChg chg="add del mod">
          <ac:chgData name="Kristopher Huffman" userId="8a82a221-89c2-443a-9aef-0022e6694aee" providerId="ADAL" clId="{522B0164-7367-46FB-A3A0-CBF0D8750D42}" dt="2022-05-11T14:33:48.061" v="35515" actId="478"/>
          <ac:spMkLst>
            <pc:docMk/>
            <pc:sldMk cId="1849059303" sldId="364"/>
            <ac:spMk id="23" creationId="{F3306390-E049-FA90-AEE9-39A03CFD0A3E}"/>
          </ac:spMkLst>
        </pc:spChg>
        <pc:spChg chg="add del mod">
          <ac:chgData name="Kristopher Huffman" userId="8a82a221-89c2-443a-9aef-0022e6694aee" providerId="ADAL" clId="{522B0164-7367-46FB-A3A0-CBF0D8750D42}" dt="2022-05-11T14:33:51.584" v="35516" actId="478"/>
          <ac:spMkLst>
            <pc:docMk/>
            <pc:sldMk cId="1849059303" sldId="364"/>
            <ac:spMk id="25" creationId="{1B8296F0-B67C-0CA6-62E1-2A5ED3E34851}"/>
          </ac:spMkLst>
        </pc:spChg>
        <pc:spChg chg="add del mod">
          <ac:chgData name="Kristopher Huffman" userId="8a82a221-89c2-443a-9aef-0022e6694aee" providerId="ADAL" clId="{522B0164-7367-46FB-A3A0-CBF0D8750D42}" dt="2022-05-11T14:41:30.625" v="35819" actId="478"/>
          <ac:spMkLst>
            <pc:docMk/>
            <pc:sldMk cId="1849059303" sldId="364"/>
            <ac:spMk id="26" creationId="{B8B3E99B-F0E7-1F96-C609-9E0F8F153DA1}"/>
          </ac:spMkLst>
        </pc:spChg>
        <pc:spChg chg="add mod">
          <ac:chgData name="Kristopher Huffman" userId="8a82a221-89c2-443a-9aef-0022e6694aee" providerId="ADAL" clId="{522B0164-7367-46FB-A3A0-CBF0D8750D42}" dt="2022-05-11T15:01:28.713" v="36523" actId="2085"/>
          <ac:spMkLst>
            <pc:docMk/>
            <pc:sldMk cId="1849059303" sldId="364"/>
            <ac:spMk id="28" creationId="{E2692396-3864-BB88-0926-D3DE5DB1EA22}"/>
          </ac:spMkLst>
        </pc:spChg>
        <pc:spChg chg="add mod">
          <ac:chgData name="Kristopher Huffman" userId="8a82a221-89c2-443a-9aef-0022e6694aee" providerId="ADAL" clId="{522B0164-7367-46FB-A3A0-CBF0D8750D42}" dt="2022-05-11T14:56:49.684" v="36303" actId="1035"/>
          <ac:spMkLst>
            <pc:docMk/>
            <pc:sldMk cId="1849059303" sldId="364"/>
            <ac:spMk id="30" creationId="{87DBF969-3438-4CF7-1BD2-977BD3A5A9E9}"/>
          </ac:spMkLst>
        </pc:spChg>
        <pc:spChg chg="add del mod">
          <ac:chgData name="Kristopher Huffman" userId="8a82a221-89c2-443a-9aef-0022e6694aee" providerId="ADAL" clId="{522B0164-7367-46FB-A3A0-CBF0D8750D42}" dt="2022-05-11T14:54:35.521" v="36185" actId="478"/>
          <ac:spMkLst>
            <pc:docMk/>
            <pc:sldMk cId="1849059303" sldId="364"/>
            <ac:spMk id="32" creationId="{38620D4B-F4D0-4794-3401-8EEEC276CDC2}"/>
          </ac:spMkLst>
        </pc:spChg>
        <pc:spChg chg="add del mod">
          <ac:chgData name="Kristopher Huffman" userId="8a82a221-89c2-443a-9aef-0022e6694aee" providerId="ADAL" clId="{522B0164-7367-46FB-A3A0-CBF0D8750D42}" dt="2022-05-11T14:41:32.912" v="35820" actId="478"/>
          <ac:spMkLst>
            <pc:docMk/>
            <pc:sldMk cId="1849059303" sldId="364"/>
            <ac:spMk id="36" creationId="{7174654A-C8A4-D3E4-E3E9-0417DAB46C41}"/>
          </ac:spMkLst>
        </pc:spChg>
        <pc:spChg chg="add del mod">
          <ac:chgData name="Kristopher Huffman" userId="8a82a221-89c2-443a-9aef-0022e6694aee" providerId="ADAL" clId="{522B0164-7367-46FB-A3A0-CBF0D8750D42}" dt="2022-05-11T15:18:00.612" v="36550" actId="1035"/>
          <ac:spMkLst>
            <pc:docMk/>
            <pc:sldMk cId="1849059303" sldId="364"/>
            <ac:spMk id="37" creationId="{69C5EA19-6AD5-9FD6-5CE9-C95DFC123512}"/>
          </ac:spMkLst>
        </pc:spChg>
        <pc:spChg chg="add del mod">
          <ac:chgData name="Kristopher Huffman" userId="8a82a221-89c2-443a-9aef-0022e6694aee" providerId="ADAL" clId="{522B0164-7367-46FB-A3A0-CBF0D8750D42}" dt="2022-05-11T14:51:34.442" v="36035"/>
          <ac:spMkLst>
            <pc:docMk/>
            <pc:sldMk cId="1849059303" sldId="364"/>
            <ac:spMk id="39" creationId="{8D3BD5BE-E31E-0608-B57B-4BFC85081FE4}"/>
          </ac:spMkLst>
        </pc:spChg>
        <pc:spChg chg="add del mod">
          <ac:chgData name="Kristopher Huffman" userId="8a82a221-89c2-443a-9aef-0022e6694aee" providerId="ADAL" clId="{522B0164-7367-46FB-A3A0-CBF0D8750D42}" dt="2022-05-20T22:18:51.495" v="96307" actId="20577"/>
          <ac:spMkLst>
            <pc:docMk/>
            <pc:sldMk cId="1849059303" sldId="364"/>
            <ac:spMk id="41" creationId="{158577A3-349C-0EFF-1330-2B8324271D45}"/>
          </ac:spMkLst>
        </pc:spChg>
        <pc:spChg chg="add del mod">
          <ac:chgData name="Kristopher Huffman" userId="8a82a221-89c2-443a-9aef-0022e6694aee" providerId="ADAL" clId="{522B0164-7367-46FB-A3A0-CBF0D8750D42}" dt="2022-05-11T14:53:43.335" v="36121" actId="478"/>
          <ac:spMkLst>
            <pc:docMk/>
            <pc:sldMk cId="1849059303" sldId="364"/>
            <ac:spMk id="42" creationId="{78EB654D-E363-F827-065D-C5FC8E275414}"/>
          </ac:spMkLst>
        </pc:spChg>
        <pc:spChg chg="add del mod">
          <ac:chgData name="Kristopher Huffman" userId="8a82a221-89c2-443a-9aef-0022e6694aee" providerId="ADAL" clId="{522B0164-7367-46FB-A3A0-CBF0D8750D42}" dt="2022-05-11T14:53:34.650" v="36118" actId="478"/>
          <ac:spMkLst>
            <pc:docMk/>
            <pc:sldMk cId="1849059303" sldId="364"/>
            <ac:spMk id="43" creationId="{25857D39-1064-B7BA-39BB-0AAFE8A6E736}"/>
          </ac:spMkLst>
        </pc:spChg>
        <pc:spChg chg="add del mod">
          <ac:chgData name="Kristopher Huffman" userId="8a82a221-89c2-443a-9aef-0022e6694aee" providerId="ADAL" clId="{522B0164-7367-46FB-A3A0-CBF0D8750D42}" dt="2022-05-11T14:53:42.799" v="36120" actId="478"/>
          <ac:spMkLst>
            <pc:docMk/>
            <pc:sldMk cId="1849059303" sldId="364"/>
            <ac:spMk id="44" creationId="{064009BA-89B7-008A-26EE-1008C596947A}"/>
          </ac:spMkLst>
        </pc:spChg>
        <pc:spChg chg="add mod">
          <ac:chgData name="Kristopher Huffman" userId="8a82a221-89c2-443a-9aef-0022e6694aee" providerId="ADAL" clId="{522B0164-7367-46FB-A3A0-CBF0D8750D42}" dt="2022-05-20T21:50:35.588" v="94971" actId="20577"/>
          <ac:spMkLst>
            <pc:docMk/>
            <pc:sldMk cId="1849059303" sldId="364"/>
            <ac:spMk id="46" creationId="{712F5ED5-7C04-E6FB-178E-6B8C8BF3F632}"/>
          </ac:spMkLst>
        </pc:spChg>
        <pc:spChg chg="add del">
          <ac:chgData name="Kristopher Huffman" userId="8a82a221-89c2-443a-9aef-0022e6694aee" providerId="ADAL" clId="{522B0164-7367-46FB-A3A0-CBF0D8750D42}" dt="2022-05-11T14:56:40.485" v="36290" actId="478"/>
          <ac:spMkLst>
            <pc:docMk/>
            <pc:sldMk cId="1849059303" sldId="364"/>
            <ac:spMk id="48" creationId="{7AA29834-3863-0166-9711-FFE6E13EBAEB}"/>
          </ac:spMkLst>
        </pc:spChg>
        <pc:spChg chg="add del mod">
          <ac:chgData name="Kristopher Huffman" userId="8a82a221-89c2-443a-9aef-0022e6694aee" providerId="ADAL" clId="{522B0164-7367-46FB-A3A0-CBF0D8750D42}" dt="2022-05-11T14:56:39.247" v="36289" actId="478"/>
          <ac:spMkLst>
            <pc:docMk/>
            <pc:sldMk cId="1849059303" sldId="364"/>
            <ac:spMk id="49" creationId="{0ED089F5-4C51-E4B8-8945-A06707619FE5}"/>
          </ac:spMkLst>
        </pc:spChg>
        <pc:spChg chg="add del mod">
          <ac:chgData name="Kristopher Huffman" userId="8a82a221-89c2-443a-9aef-0022e6694aee" providerId="ADAL" clId="{522B0164-7367-46FB-A3A0-CBF0D8750D42}" dt="2022-05-11T15:03:14.413" v="36544" actId="478"/>
          <ac:spMkLst>
            <pc:docMk/>
            <pc:sldMk cId="1849059303" sldId="364"/>
            <ac:spMk id="50" creationId="{CB18B195-FD41-1D42-790D-D17E02BAA7DB}"/>
          </ac:spMkLst>
        </pc:spChg>
        <pc:spChg chg="add del mod">
          <ac:chgData name="Kristopher Huffman" userId="8a82a221-89c2-443a-9aef-0022e6694aee" providerId="ADAL" clId="{522B0164-7367-46FB-A3A0-CBF0D8750D42}" dt="2022-05-11T15:03:12.995" v="36543" actId="478"/>
          <ac:spMkLst>
            <pc:docMk/>
            <pc:sldMk cId="1849059303" sldId="364"/>
            <ac:spMk id="51" creationId="{819A4057-AE65-BFDA-A10A-83D689212CA9}"/>
          </ac:spMkLst>
        </pc:spChg>
        <pc:picChg chg="add del mod">
          <ac:chgData name="Kristopher Huffman" userId="8a82a221-89c2-443a-9aef-0022e6694aee" providerId="ADAL" clId="{522B0164-7367-46FB-A3A0-CBF0D8750D42}" dt="2022-05-11T01:47:25.714" v="32993" actId="478"/>
          <ac:picMkLst>
            <pc:docMk/>
            <pc:sldMk cId="1849059303" sldId="364"/>
            <ac:picMk id="7" creationId="{09508278-55E7-B500-796A-846EA3EC0EE1}"/>
          </ac:picMkLst>
        </pc:picChg>
        <pc:picChg chg="add mod">
          <ac:chgData name="Kristopher Huffman" userId="8a82a221-89c2-443a-9aef-0022e6694aee" providerId="ADAL" clId="{522B0164-7367-46FB-A3A0-CBF0D8750D42}" dt="2022-05-11T14:58:06.248" v="36319" actId="1076"/>
          <ac:picMkLst>
            <pc:docMk/>
            <pc:sldMk cId="1849059303" sldId="364"/>
            <ac:picMk id="9" creationId="{F859D79A-DA63-7C14-B1D5-F2F66AD8D370}"/>
          </ac:picMkLst>
        </pc:picChg>
        <pc:picChg chg="add del mod">
          <ac:chgData name="Kristopher Huffman" userId="8a82a221-89c2-443a-9aef-0022e6694aee" providerId="ADAL" clId="{522B0164-7367-46FB-A3A0-CBF0D8750D42}" dt="2022-05-11T01:53:56.814" v="33019" actId="478"/>
          <ac:picMkLst>
            <pc:docMk/>
            <pc:sldMk cId="1849059303" sldId="364"/>
            <ac:picMk id="13" creationId="{CA4C6E8D-ADDF-ABC8-8638-16094A08535B}"/>
          </ac:picMkLst>
        </pc:picChg>
        <pc:picChg chg="add del mod">
          <ac:chgData name="Kristopher Huffman" userId="8a82a221-89c2-443a-9aef-0022e6694aee" providerId="ADAL" clId="{522B0164-7367-46FB-A3A0-CBF0D8750D42}" dt="2022-05-11T15:53:07.642" v="36623" actId="478"/>
          <ac:picMkLst>
            <pc:docMk/>
            <pc:sldMk cId="1849059303" sldId="364"/>
            <ac:picMk id="19" creationId="{8FA50DC6-130D-5C93-2317-C6BF5DA71196}"/>
          </ac:picMkLst>
        </pc:picChg>
        <pc:picChg chg="add mod">
          <ac:chgData name="Kristopher Huffman" userId="8a82a221-89c2-443a-9aef-0022e6694aee" providerId="ADAL" clId="{522B0164-7367-46FB-A3A0-CBF0D8750D42}" dt="2022-05-11T17:50:30.035" v="37005" actId="1037"/>
          <ac:picMkLst>
            <pc:docMk/>
            <pc:sldMk cId="1849059303" sldId="364"/>
            <ac:picMk id="53" creationId="{577250E5-112C-DF69-B498-41BE2C59ADF1}"/>
          </ac:picMkLst>
        </pc:picChg>
        <pc:picChg chg="add del mod">
          <ac:chgData name="Kristopher Huffman" userId="8a82a221-89c2-443a-9aef-0022e6694aee" providerId="ADAL" clId="{522B0164-7367-46FB-A3A0-CBF0D8750D42}" dt="2022-05-11T17:51:24.260" v="37012" actId="21"/>
          <ac:picMkLst>
            <pc:docMk/>
            <pc:sldMk cId="1849059303" sldId="364"/>
            <ac:picMk id="55" creationId="{F95D0866-6C2B-FF0A-8B4C-CCB5B028C257}"/>
          </ac:picMkLst>
        </pc:picChg>
        <pc:cxnChg chg="add del mod">
          <ac:chgData name="Kristopher Huffman" userId="8a82a221-89c2-443a-9aef-0022e6694aee" providerId="ADAL" clId="{522B0164-7367-46FB-A3A0-CBF0D8750D42}" dt="2022-05-11T14:28:42.878" v="35438" actId="478"/>
          <ac:cxnSpMkLst>
            <pc:docMk/>
            <pc:sldMk cId="1849059303" sldId="364"/>
            <ac:cxnSpMk id="14" creationId="{E5A4D224-692A-C215-DF61-E59CD4B18D32}"/>
          </ac:cxnSpMkLst>
        </pc:cxnChg>
        <pc:cxnChg chg="add del mod">
          <ac:chgData name="Kristopher Huffman" userId="8a82a221-89c2-443a-9aef-0022e6694aee" providerId="ADAL" clId="{522B0164-7367-46FB-A3A0-CBF0D8750D42}" dt="2022-05-11T14:28:35.963" v="35433" actId="478"/>
          <ac:cxnSpMkLst>
            <pc:docMk/>
            <pc:sldMk cId="1849059303" sldId="364"/>
            <ac:cxnSpMk id="16" creationId="{556F15A2-6CF4-660E-4929-97577B516BCF}"/>
          </ac:cxnSpMkLst>
        </pc:cxnChg>
        <pc:cxnChg chg="add mod">
          <ac:chgData name="Kristopher Huffman" userId="8a82a221-89c2-443a-9aef-0022e6694aee" providerId="ADAL" clId="{522B0164-7367-46FB-A3A0-CBF0D8750D42}" dt="2022-05-11T14:56:49.684" v="36303" actId="1035"/>
          <ac:cxnSpMkLst>
            <pc:docMk/>
            <pc:sldMk cId="1849059303" sldId="364"/>
            <ac:cxnSpMk id="27" creationId="{FC26CC95-505E-08C8-16F2-E46AE9FFBDC2}"/>
          </ac:cxnSpMkLst>
        </pc:cxnChg>
        <pc:cxnChg chg="add del mod">
          <ac:chgData name="Kristopher Huffman" userId="8a82a221-89c2-443a-9aef-0022e6694aee" providerId="ADAL" clId="{522B0164-7367-46FB-A3A0-CBF0D8750D42}" dt="2022-05-11T14:54:33.185" v="36183" actId="478"/>
          <ac:cxnSpMkLst>
            <pc:docMk/>
            <pc:sldMk cId="1849059303" sldId="364"/>
            <ac:cxnSpMk id="29" creationId="{AB4B46AA-5D28-5826-335F-1F693E109BF1}"/>
          </ac:cxnSpMkLst>
        </pc:cxnChg>
        <pc:cxnChg chg="add del mod">
          <ac:chgData name="Kristopher Huffman" userId="8a82a221-89c2-443a-9aef-0022e6694aee" providerId="ADAL" clId="{522B0164-7367-46FB-A3A0-CBF0D8750D42}" dt="2022-05-11T14:54:52.894" v="36189" actId="478"/>
          <ac:cxnSpMkLst>
            <pc:docMk/>
            <pc:sldMk cId="1849059303" sldId="364"/>
            <ac:cxnSpMk id="33" creationId="{F1ADE5BE-72D6-828A-15EF-13475466917B}"/>
          </ac:cxnSpMkLst>
        </pc:cxnChg>
        <pc:cxnChg chg="add del mod">
          <ac:chgData name="Kristopher Huffman" userId="8a82a221-89c2-443a-9aef-0022e6694aee" providerId="ADAL" clId="{522B0164-7367-46FB-A3A0-CBF0D8750D42}" dt="2022-05-11T15:18:00.612" v="36550" actId="1035"/>
          <ac:cxnSpMkLst>
            <pc:docMk/>
            <pc:sldMk cId="1849059303" sldId="364"/>
            <ac:cxnSpMk id="40" creationId="{4F35315A-33D1-A6C1-4AF3-723283A4BA0B}"/>
          </ac:cxnSpMkLst>
        </pc:cxnChg>
        <pc:cxnChg chg="add mod">
          <ac:chgData name="Kristopher Huffman" userId="8a82a221-89c2-443a-9aef-0022e6694aee" providerId="ADAL" clId="{522B0164-7367-46FB-A3A0-CBF0D8750D42}" dt="2022-05-11T15:01:39.619" v="36525" actId="1038"/>
          <ac:cxnSpMkLst>
            <pc:docMk/>
            <pc:sldMk cId="1849059303" sldId="364"/>
            <ac:cxnSpMk id="45" creationId="{D32A8495-27E8-E351-7837-BEE3440E72E3}"/>
          </ac:cxnSpMkLst>
        </pc:cxnChg>
        <pc:cxnChg chg="add mod">
          <ac:chgData name="Kristopher Huffman" userId="8a82a221-89c2-443a-9aef-0022e6694aee" providerId="ADAL" clId="{522B0164-7367-46FB-A3A0-CBF0D8750D42}" dt="2022-05-11T15:18:00.612" v="36550" actId="1035"/>
          <ac:cxnSpMkLst>
            <pc:docMk/>
            <pc:sldMk cId="1849059303" sldId="364"/>
            <ac:cxnSpMk id="47" creationId="{ADD40C26-05F1-1A9D-DBE6-66318EEAFAC6}"/>
          </ac:cxnSpMkLst>
        </pc:cxnChg>
      </pc:sldChg>
      <pc:sldChg chg="addSp delSp modSp add del mod delAnim modAnim modNotesTx">
        <pc:chgData name="Kristopher Huffman" userId="8a82a221-89c2-443a-9aef-0022e6694aee" providerId="ADAL" clId="{522B0164-7367-46FB-A3A0-CBF0D8750D42}" dt="2022-05-21T20:16:13.891" v="106088" actId="47"/>
        <pc:sldMkLst>
          <pc:docMk/>
          <pc:sldMk cId="3939003846" sldId="365"/>
        </pc:sldMkLst>
        <pc:spChg chg="del">
          <ac:chgData name="Kristopher Huffman" userId="8a82a221-89c2-443a-9aef-0022e6694aee" providerId="ADAL" clId="{522B0164-7367-46FB-A3A0-CBF0D8750D42}" dt="2022-05-11T15:27:35.592" v="36555" actId="478"/>
          <ac:spMkLst>
            <pc:docMk/>
            <pc:sldMk cId="3939003846" sldId="365"/>
            <ac:spMk id="10" creationId="{35E0375B-42D0-C886-21E3-22D4CBF43562}"/>
          </ac:spMkLst>
        </pc:spChg>
        <pc:spChg chg="del">
          <ac:chgData name="Kristopher Huffman" userId="8a82a221-89c2-443a-9aef-0022e6694aee" providerId="ADAL" clId="{522B0164-7367-46FB-A3A0-CBF0D8750D42}" dt="2022-05-11T15:27:37.265" v="36557" actId="478"/>
          <ac:spMkLst>
            <pc:docMk/>
            <pc:sldMk cId="3939003846" sldId="365"/>
            <ac:spMk id="11" creationId="{909ED78F-5226-1F0B-6842-B3692C9083F7}"/>
          </ac:spMkLst>
        </pc:spChg>
        <pc:spChg chg="del">
          <ac:chgData name="Kristopher Huffman" userId="8a82a221-89c2-443a-9aef-0022e6694aee" providerId="ADAL" clId="{522B0164-7367-46FB-A3A0-CBF0D8750D42}" dt="2022-05-11T15:27:36.579" v="36556" actId="478"/>
          <ac:spMkLst>
            <pc:docMk/>
            <pc:sldMk cId="3939003846" sldId="365"/>
            <ac:spMk id="20" creationId="{5A96CB2C-AB21-0ACB-281D-35B5F1DCE393}"/>
          </ac:spMkLst>
        </pc:spChg>
        <pc:spChg chg="add mod">
          <ac:chgData name="Kristopher Huffman" userId="8a82a221-89c2-443a-9aef-0022e6694aee" providerId="ADAL" clId="{522B0164-7367-46FB-A3A0-CBF0D8750D42}" dt="2022-05-11T16:45:07.932" v="36688" actId="14100"/>
          <ac:spMkLst>
            <pc:docMk/>
            <pc:sldMk cId="3939003846" sldId="365"/>
            <ac:spMk id="23" creationId="{B3E3B0A7-A472-715E-F99E-29AB22E09292}"/>
          </ac:spMkLst>
        </pc:spChg>
        <pc:spChg chg="add mod">
          <ac:chgData name="Kristopher Huffman" userId="8a82a221-89c2-443a-9aef-0022e6694aee" providerId="ADAL" clId="{522B0164-7367-46FB-A3A0-CBF0D8750D42}" dt="2022-05-11T17:33:29.099" v="36880" actId="208"/>
          <ac:spMkLst>
            <pc:docMk/>
            <pc:sldMk cId="3939003846" sldId="365"/>
            <ac:spMk id="25" creationId="{40E9DBF0-27A2-9598-9A32-6F4B84211639}"/>
          </ac:spMkLst>
        </pc:spChg>
        <pc:spChg chg="add mod">
          <ac:chgData name="Kristopher Huffman" userId="8a82a221-89c2-443a-9aef-0022e6694aee" providerId="ADAL" clId="{522B0164-7367-46FB-A3A0-CBF0D8750D42}" dt="2022-05-11T17:23:00.482" v="36767" actId="1076"/>
          <ac:spMkLst>
            <pc:docMk/>
            <pc:sldMk cId="3939003846" sldId="365"/>
            <ac:spMk id="26" creationId="{17A64730-034C-751A-25E1-C6C4A341B4E8}"/>
          </ac:spMkLst>
        </pc:spChg>
        <pc:spChg chg="del">
          <ac:chgData name="Kristopher Huffman" userId="8a82a221-89c2-443a-9aef-0022e6694aee" providerId="ADAL" clId="{522B0164-7367-46FB-A3A0-CBF0D8750D42}" dt="2022-05-11T14:57:38.549" v="36305" actId="478"/>
          <ac:spMkLst>
            <pc:docMk/>
            <pc:sldMk cId="3939003846" sldId="365"/>
            <ac:spMk id="28" creationId="{E2692396-3864-BB88-0926-D3DE5DB1EA22}"/>
          </ac:spMkLst>
        </pc:spChg>
        <pc:spChg chg="del">
          <ac:chgData name="Kristopher Huffman" userId="8a82a221-89c2-443a-9aef-0022e6694aee" providerId="ADAL" clId="{522B0164-7367-46FB-A3A0-CBF0D8750D42}" dt="2022-05-11T14:57:38.549" v="36305" actId="478"/>
          <ac:spMkLst>
            <pc:docMk/>
            <pc:sldMk cId="3939003846" sldId="365"/>
            <ac:spMk id="30" creationId="{87DBF969-3438-4CF7-1BD2-977BD3A5A9E9}"/>
          </ac:spMkLst>
        </pc:spChg>
        <pc:spChg chg="add mod">
          <ac:chgData name="Kristopher Huffman" userId="8a82a221-89c2-443a-9aef-0022e6694aee" providerId="ADAL" clId="{522B0164-7367-46FB-A3A0-CBF0D8750D42}" dt="2022-05-11T17:23:00.482" v="36767" actId="1076"/>
          <ac:spMkLst>
            <pc:docMk/>
            <pc:sldMk cId="3939003846" sldId="365"/>
            <ac:spMk id="31" creationId="{7BEA1A6B-6A5A-FC98-6763-D514B7554799}"/>
          </ac:spMkLst>
        </pc:spChg>
        <pc:spChg chg="add mod">
          <ac:chgData name="Kristopher Huffman" userId="8a82a221-89c2-443a-9aef-0022e6694aee" providerId="ADAL" clId="{522B0164-7367-46FB-A3A0-CBF0D8750D42}" dt="2022-05-11T17:33:43.134" v="36926" actId="1037"/>
          <ac:spMkLst>
            <pc:docMk/>
            <pc:sldMk cId="3939003846" sldId="365"/>
            <ac:spMk id="33" creationId="{1EB9CEC2-F82B-576A-1406-8AF8FBD0F29B}"/>
          </ac:spMkLst>
        </pc:spChg>
        <pc:spChg chg="add mod">
          <ac:chgData name="Kristopher Huffman" userId="8a82a221-89c2-443a-9aef-0022e6694aee" providerId="ADAL" clId="{522B0164-7367-46FB-A3A0-CBF0D8750D42}" dt="2022-05-11T17:23:13.338" v="36768" actId="208"/>
          <ac:spMkLst>
            <pc:docMk/>
            <pc:sldMk cId="3939003846" sldId="365"/>
            <ac:spMk id="35" creationId="{72F96CAC-7E1F-9F3C-BA12-FDAA4A8DF178}"/>
          </ac:spMkLst>
        </pc:spChg>
        <pc:spChg chg="del">
          <ac:chgData name="Kristopher Huffman" userId="8a82a221-89c2-443a-9aef-0022e6694aee" providerId="ADAL" clId="{522B0164-7367-46FB-A3A0-CBF0D8750D42}" dt="2022-05-11T14:57:38.549" v="36305" actId="478"/>
          <ac:spMkLst>
            <pc:docMk/>
            <pc:sldMk cId="3939003846" sldId="365"/>
            <ac:spMk id="37" creationId="{69C5EA19-6AD5-9FD6-5CE9-C95DFC123512}"/>
          </ac:spMkLst>
        </pc:spChg>
        <pc:spChg chg="del">
          <ac:chgData name="Kristopher Huffman" userId="8a82a221-89c2-443a-9aef-0022e6694aee" providerId="ADAL" clId="{522B0164-7367-46FB-A3A0-CBF0D8750D42}" dt="2022-05-11T14:57:38.549" v="36305" actId="478"/>
          <ac:spMkLst>
            <pc:docMk/>
            <pc:sldMk cId="3939003846" sldId="365"/>
            <ac:spMk id="41" creationId="{158577A3-349C-0EFF-1330-2B8324271D45}"/>
          </ac:spMkLst>
        </pc:spChg>
        <pc:spChg chg="del">
          <ac:chgData name="Kristopher Huffman" userId="8a82a221-89c2-443a-9aef-0022e6694aee" providerId="ADAL" clId="{522B0164-7367-46FB-A3A0-CBF0D8750D42}" dt="2022-05-11T14:57:38.549" v="36305" actId="478"/>
          <ac:spMkLst>
            <pc:docMk/>
            <pc:sldMk cId="3939003846" sldId="365"/>
            <ac:spMk id="46" creationId="{712F5ED5-7C04-E6FB-178E-6B8C8BF3F632}"/>
          </ac:spMkLst>
        </pc:spChg>
        <pc:picChg chg="add del mod">
          <ac:chgData name="Kristopher Huffman" userId="8a82a221-89c2-443a-9aef-0022e6694aee" providerId="ADAL" clId="{522B0164-7367-46FB-A3A0-CBF0D8750D42}" dt="2022-05-11T15:31:41.960" v="36565" actId="478"/>
          <ac:picMkLst>
            <pc:docMk/>
            <pc:sldMk cId="3939003846" sldId="365"/>
            <ac:picMk id="4" creationId="{9A431A2B-530C-968B-DC03-5A738313D463}"/>
          </ac:picMkLst>
        </pc:picChg>
        <pc:picChg chg="add del mod">
          <ac:chgData name="Kristopher Huffman" userId="8a82a221-89c2-443a-9aef-0022e6694aee" providerId="ADAL" clId="{522B0164-7367-46FB-A3A0-CBF0D8750D42}" dt="2022-05-11T15:35:18.405" v="36602" actId="478"/>
          <ac:picMkLst>
            <pc:docMk/>
            <pc:sldMk cId="3939003846" sldId="365"/>
            <ac:picMk id="6" creationId="{635222D6-C80B-3B96-699D-89AF3B4B1391}"/>
          </ac:picMkLst>
        </pc:picChg>
        <pc:picChg chg="add mod">
          <ac:chgData name="Kristopher Huffman" userId="8a82a221-89c2-443a-9aef-0022e6694aee" providerId="ADAL" clId="{522B0164-7367-46FB-A3A0-CBF0D8750D42}" dt="2022-05-11T16:38:43.386" v="36643" actId="1076"/>
          <ac:picMkLst>
            <pc:docMk/>
            <pc:sldMk cId="3939003846" sldId="365"/>
            <ac:picMk id="8" creationId="{F8D15BCA-A17F-AB5F-5B1C-EE9F89C8FF53}"/>
          </ac:picMkLst>
        </pc:picChg>
        <pc:picChg chg="del">
          <ac:chgData name="Kristopher Huffman" userId="8a82a221-89c2-443a-9aef-0022e6694aee" providerId="ADAL" clId="{522B0164-7367-46FB-A3A0-CBF0D8750D42}" dt="2022-05-11T15:27:33.988" v="36553" actId="478"/>
          <ac:picMkLst>
            <pc:docMk/>
            <pc:sldMk cId="3939003846" sldId="365"/>
            <ac:picMk id="9" creationId="{F859D79A-DA63-7C14-B1D5-F2F66AD8D370}"/>
          </ac:picMkLst>
        </pc:picChg>
        <pc:picChg chg="del">
          <ac:chgData name="Kristopher Huffman" userId="8a82a221-89c2-443a-9aef-0022e6694aee" providerId="ADAL" clId="{522B0164-7367-46FB-A3A0-CBF0D8750D42}" dt="2022-05-11T15:27:34.675" v="36554" actId="478"/>
          <ac:picMkLst>
            <pc:docMk/>
            <pc:sldMk cId="3939003846" sldId="365"/>
            <ac:picMk id="19" creationId="{8FA50DC6-130D-5C93-2317-C6BF5DA71196}"/>
          </ac:picMkLst>
        </pc:picChg>
        <pc:cxnChg chg="add mod">
          <ac:chgData name="Kristopher Huffman" userId="8a82a221-89c2-443a-9aef-0022e6694aee" providerId="ADAL" clId="{522B0164-7367-46FB-A3A0-CBF0D8750D42}" dt="2022-05-11T17:23:13.338" v="36768" actId="208"/>
          <ac:cxnSpMkLst>
            <pc:docMk/>
            <pc:sldMk cId="3939003846" sldId="365"/>
            <ac:cxnSpMk id="24" creationId="{42BA42D7-3926-E58B-75C3-7961546E7E2B}"/>
          </ac:cxnSpMkLst>
        </pc:cxnChg>
        <pc:cxnChg chg="del">
          <ac:chgData name="Kristopher Huffman" userId="8a82a221-89c2-443a-9aef-0022e6694aee" providerId="ADAL" clId="{522B0164-7367-46FB-A3A0-CBF0D8750D42}" dt="2022-05-11T14:57:38.549" v="36305" actId="478"/>
          <ac:cxnSpMkLst>
            <pc:docMk/>
            <pc:sldMk cId="3939003846" sldId="365"/>
            <ac:cxnSpMk id="27" creationId="{FC26CC95-505E-08C8-16F2-E46AE9FFBDC2}"/>
          </ac:cxnSpMkLst>
        </pc:cxnChg>
        <pc:cxnChg chg="add mod">
          <ac:chgData name="Kristopher Huffman" userId="8a82a221-89c2-443a-9aef-0022e6694aee" providerId="ADAL" clId="{522B0164-7367-46FB-A3A0-CBF0D8750D42}" dt="2022-05-11T17:23:00.482" v="36767" actId="1076"/>
          <ac:cxnSpMkLst>
            <pc:docMk/>
            <pc:sldMk cId="3939003846" sldId="365"/>
            <ac:cxnSpMk id="29" creationId="{B2077A20-E712-F164-5E24-AD2C639A3612}"/>
          </ac:cxnSpMkLst>
        </pc:cxnChg>
        <pc:cxnChg chg="add mod">
          <ac:chgData name="Kristopher Huffman" userId="8a82a221-89c2-443a-9aef-0022e6694aee" providerId="ADAL" clId="{522B0164-7367-46FB-A3A0-CBF0D8750D42}" dt="2022-05-11T17:23:15.985" v="36769" actId="208"/>
          <ac:cxnSpMkLst>
            <pc:docMk/>
            <pc:sldMk cId="3939003846" sldId="365"/>
            <ac:cxnSpMk id="32" creationId="{9892F8D0-20A1-5DCC-4230-17DFC1E03015}"/>
          </ac:cxnSpMkLst>
        </pc:cxnChg>
        <pc:cxnChg chg="add mod">
          <ac:chgData name="Kristopher Huffman" userId="8a82a221-89c2-443a-9aef-0022e6694aee" providerId="ADAL" clId="{522B0164-7367-46FB-A3A0-CBF0D8750D42}" dt="2022-05-11T17:23:00.482" v="36767" actId="1076"/>
          <ac:cxnSpMkLst>
            <pc:docMk/>
            <pc:sldMk cId="3939003846" sldId="365"/>
            <ac:cxnSpMk id="34" creationId="{25861D4D-8D58-6FB4-2D3E-F3912F789CAF}"/>
          </ac:cxnSpMkLst>
        </pc:cxnChg>
        <pc:cxnChg chg="del">
          <ac:chgData name="Kristopher Huffman" userId="8a82a221-89c2-443a-9aef-0022e6694aee" providerId="ADAL" clId="{522B0164-7367-46FB-A3A0-CBF0D8750D42}" dt="2022-05-11T14:57:38.549" v="36305" actId="478"/>
          <ac:cxnSpMkLst>
            <pc:docMk/>
            <pc:sldMk cId="3939003846" sldId="365"/>
            <ac:cxnSpMk id="40" creationId="{4F35315A-33D1-A6C1-4AF3-723283A4BA0B}"/>
          </ac:cxnSpMkLst>
        </pc:cxnChg>
        <pc:cxnChg chg="del">
          <ac:chgData name="Kristopher Huffman" userId="8a82a221-89c2-443a-9aef-0022e6694aee" providerId="ADAL" clId="{522B0164-7367-46FB-A3A0-CBF0D8750D42}" dt="2022-05-11T14:57:38.549" v="36305" actId="478"/>
          <ac:cxnSpMkLst>
            <pc:docMk/>
            <pc:sldMk cId="3939003846" sldId="365"/>
            <ac:cxnSpMk id="45" creationId="{D32A8495-27E8-E351-7837-BEE3440E72E3}"/>
          </ac:cxnSpMkLst>
        </pc:cxnChg>
        <pc:cxnChg chg="del">
          <ac:chgData name="Kristopher Huffman" userId="8a82a221-89c2-443a-9aef-0022e6694aee" providerId="ADAL" clId="{522B0164-7367-46FB-A3A0-CBF0D8750D42}" dt="2022-05-11T14:57:38.549" v="36305" actId="478"/>
          <ac:cxnSpMkLst>
            <pc:docMk/>
            <pc:sldMk cId="3939003846" sldId="365"/>
            <ac:cxnSpMk id="47" creationId="{ADD40C26-05F1-1A9D-DBE6-66318EEAFAC6}"/>
          </ac:cxnSpMkLst>
        </pc:cxnChg>
      </pc:sldChg>
      <pc:sldChg chg="addSp delSp modSp add mod addAnim delAnim modAnim modNotesTx">
        <pc:chgData name="Kristopher Huffman" userId="8a82a221-89c2-443a-9aef-0022e6694aee" providerId="ADAL" clId="{522B0164-7367-46FB-A3A0-CBF0D8750D42}" dt="2022-05-22T06:49:55.232" v="110082" actId="20577"/>
        <pc:sldMkLst>
          <pc:docMk/>
          <pc:sldMk cId="3111476119" sldId="366"/>
        </pc:sldMkLst>
        <pc:spChg chg="add del">
          <ac:chgData name="Kristopher Huffman" userId="8a82a221-89c2-443a-9aef-0022e6694aee" providerId="ADAL" clId="{522B0164-7367-46FB-A3A0-CBF0D8750D42}" dt="2022-05-11T17:46:52.958" v="36930" actId="478"/>
          <ac:spMkLst>
            <pc:docMk/>
            <pc:sldMk cId="3111476119" sldId="366"/>
            <ac:spMk id="5" creationId="{42143AA1-1D30-3F03-4FCB-FA37A152AFAC}"/>
          </ac:spMkLst>
        </pc:spChg>
        <pc:spChg chg="del">
          <ac:chgData name="Kristopher Huffman" userId="8a82a221-89c2-443a-9aef-0022e6694aee" providerId="ADAL" clId="{522B0164-7367-46FB-A3A0-CBF0D8750D42}" dt="2022-05-11T17:49:06.148" v="36964" actId="478"/>
          <ac:spMkLst>
            <pc:docMk/>
            <pc:sldMk cId="3111476119" sldId="366"/>
            <ac:spMk id="10" creationId="{35E0375B-42D0-C886-21E3-22D4CBF43562}"/>
          </ac:spMkLst>
        </pc:spChg>
        <pc:spChg chg="del">
          <ac:chgData name="Kristopher Huffman" userId="8a82a221-89c2-443a-9aef-0022e6694aee" providerId="ADAL" clId="{522B0164-7367-46FB-A3A0-CBF0D8750D42}" dt="2022-05-11T17:49:08.812" v="36966" actId="478"/>
          <ac:spMkLst>
            <pc:docMk/>
            <pc:sldMk cId="3111476119" sldId="366"/>
            <ac:spMk id="11" creationId="{909ED78F-5226-1F0B-6842-B3692C9083F7}"/>
          </ac:spMkLst>
        </pc:spChg>
        <pc:spChg chg="del">
          <ac:chgData name="Kristopher Huffman" userId="8a82a221-89c2-443a-9aef-0022e6694aee" providerId="ADAL" clId="{522B0164-7367-46FB-A3A0-CBF0D8750D42}" dt="2022-05-11T17:49:07.453" v="36965" actId="478"/>
          <ac:spMkLst>
            <pc:docMk/>
            <pc:sldMk cId="3111476119" sldId="366"/>
            <ac:spMk id="20" creationId="{5A96CB2C-AB21-0ACB-281D-35B5F1DCE393}"/>
          </ac:spMkLst>
        </pc:spChg>
        <pc:spChg chg="add del mod">
          <ac:chgData name="Kristopher Huffman" userId="8a82a221-89c2-443a-9aef-0022e6694aee" providerId="ADAL" clId="{522B0164-7367-46FB-A3A0-CBF0D8750D42}" dt="2022-05-11T18:33:45.041" v="37530" actId="478"/>
          <ac:spMkLst>
            <pc:docMk/>
            <pc:sldMk cId="3111476119" sldId="366"/>
            <ac:spMk id="24" creationId="{7D335D6D-D090-B6C0-A7AF-700D810BFB1A}"/>
          </ac:spMkLst>
        </pc:spChg>
        <pc:spChg chg="add mod">
          <ac:chgData name="Kristopher Huffman" userId="8a82a221-89c2-443a-9aef-0022e6694aee" providerId="ADAL" clId="{522B0164-7367-46FB-A3A0-CBF0D8750D42}" dt="2022-05-20T22:37:02.454" v="97394" actId="14100"/>
          <ac:spMkLst>
            <pc:docMk/>
            <pc:sldMk cId="3111476119" sldId="366"/>
            <ac:spMk id="25" creationId="{8A34FA1E-7876-AB6F-0573-E28251AF6181}"/>
          </ac:spMkLst>
        </pc:spChg>
        <pc:spChg chg="add mod">
          <ac:chgData name="Kristopher Huffman" userId="8a82a221-89c2-443a-9aef-0022e6694aee" providerId="ADAL" clId="{522B0164-7367-46FB-A3A0-CBF0D8750D42}" dt="2022-05-11T17:55:04.980" v="37212" actId="14100"/>
          <ac:spMkLst>
            <pc:docMk/>
            <pc:sldMk cId="3111476119" sldId="366"/>
            <ac:spMk id="26" creationId="{55C400A4-9260-3ABD-23A9-D1C186E6A1FB}"/>
          </ac:spMkLst>
        </pc:spChg>
        <pc:spChg chg="mod">
          <ac:chgData name="Kristopher Huffman" userId="8a82a221-89c2-443a-9aef-0022e6694aee" providerId="ADAL" clId="{522B0164-7367-46FB-A3A0-CBF0D8750D42}" dt="2022-05-11T18:32:55.336" v="37516" actId="1037"/>
          <ac:spMkLst>
            <pc:docMk/>
            <pc:sldMk cId="3111476119" sldId="366"/>
            <ac:spMk id="28" creationId="{E2692396-3864-BB88-0926-D3DE5DB1EA22}"/>
          </ac:spMkLst>
        </pc:spChg>
        <pc:spChg chg="mod">
          <ac:chgData name="Kristopher Huffman" userId="8a82a221-89c2-443a-9aef-0022e6694aee" providerId="ADAL" clId="{522B0164-7367-46FB-A3A0-CBF0D8750D42}" dt="2022-05-11T18:32:55.336" v="37516" actId="1037"/>
          <ac:spMkLst>
            <pc:docMk/>
            <pc:sldMk cId="3111476119" sldId="366"/>
            <ac:spMk id="30" creationId="{87DBF969-3438-4CF7-1BD2-977BD3A5A9E9}"/>
          </ac:spMkLst>
        </pc:spChg>
        <pc:spChg chg="mod">
          <ac:chgData name="Kristopher Huffman" userId="8a82a221-89c2-443a-9aef-0022e6694aee" providerId="ADAL" clId="{522B0164-7367-46FB-A3A0-CBF0D8750D42}" dt="2022-05-11T18:32:55.336" v="37516" actId="1037"/>
          <ac:spMkLst>
            <pc:docMk/>
            <pc:sldMk cId="3111476119" sldId="366"/>
            <ac:spMk id="37" creationId="{69C5EA19-6AD5-9FD6-5CE9-C95DFC123512}"/>
          </ac:spMkLst>
        </pc:spChg>
        <pc:spChg chg="del">
          <ac:chgData name="Kristopher Huffman" userId="8a82a221-89c2-443a-9aef-0022e6694aee" providerId="ADAL" clId="{522B0164-7367-46FB-A3A0-CBF0D8750D42}" dt="2022-05-11T18:29:16.459" v="37338" actId="478"/>
          <ac:spMkLst>
            <pc:docMk/>
            <pc:sldMk cId="3111476119" sldId="366"/>
            <ac:spMk id="41" creationId="{158577A3-349C-0EFF-1330-2B8324271D45}"/>
          </ac:spMkLst>
        </pc:spChg>
        <pc:spChg chg="mod">
          <ac:chgData name="Kristopher Huffman" userId="8a82a221-89c2-443a-9aef-0022e6694aee" providerId="ADAL" clId="{522B0164-7367-46FB-A3A0-CBF0D8750D42}" dt="2022-05-11T18:32:55.336" v="37516" actId="1037"/>
          <ac:spMkLst>
            <pc:docMk/>
            <pc:sldMk cId="3111476119" sldId="366"/>
            <ac:spMk id="46" creationId="{712F5ED5-7C04-E6FB-178E-6B8C8BF3F632}"/>
          </ac:spMkLst>
        </pc:spChg>
        <pc:picChg chg="add del mod">
          <ac:chgData name="Kristopher Huffman" userId="8a82a221-89c2-443a-9aef-0022e6694aee" providerId="ADAL" clId="{522B0164-7367-46FB-A3A0-CBF0D8750D42}" dt="2022-05-11T17:48:28.967" v="36936" actId="478"/>
          <ac:picMkLst>
            <pc:docMk/>
            <pc:sldMk cId="3111476119" sldId="366"/>
            <ac:picMk id="4" creationId="{90CBD6BD-3130-A8EB-4C51-AD8A20BCF76A}"/>
          </ac:picMkLst>
        </pc:picChg>
        <pc:picChg chg="add mod">
          <ac:chgData name="Kristopher Huffman" userId="8a82a221-89c2-443a-9aef-0022e6694aee" providerId="ADAL" clId="{522B0164-7367-46FB-A3A0-CBF0D8750D42}" dt="2022-05-11T17:54:26.907" v="37118" actId="1076"/>
          <ac:picMkLst>
            <pc:docMk/>
            <pc:sldMk cId="3111476119" sldId="366"/>
            <ac:picMk id="7" creationId="{BACB6ADC-CBE2-BB97-7F63-E640E1213831}"/>
          </ac:picMkLst>
        </pc:picChg>
        <pc:picChg chg="del">
          <ac:chgData name="Kristopher Huffman" userId="8a82a221-89c2-443a-9aef-0022e6694aee" providerId="ADAL" clId="{522B0164-7367-46FB-A3A0-CBF0D8750D42}" dt="2022-05-11T17:49:50.224" v="37003" actId="478"/>
          <ac:picMkLst>
            <pc:docMk/>
            <pc:sldMk cId="3111476119" sldId="366"/>
            <ac:picMk id="9" creationId="{F859D79A-DA63-7C14-B1D5-F2F66AD8D370}"/>
          </ac:picMkLst>
        </pc:picChg>
        <pc:picChg chg="add del mod">
          <ac:chgData name="Kristopher Huffman" userId="8a82a221-89c2-443a-9aef-0022e6694aee" providerId="ADAL" clId="{522B0164-7367-46FB-A3A0-CBF0D8750D42}" dt="2022-05-11T17:52:12.719" v="37084" actId="478"/>
          <ac:picMkLst>
            <pc:docMk/>
            <pc:sldMk cId="3111476119" sldId="366"/>
            <ac:picMk id="22" creationId="{9A90C565-4832-0EDC-E2E9-E0235C04F074}"/>
          </ac:picMkLst>
        </pc:picChg>
        <pc:picChg chg="add mod">
          <ac:chgData name="Kristopher Huffman" userId="8a82a221-89c2-443a-9aef-0022e6694aee" providerId="ADAL" clId="{522B0164-7367-46FB-A3A0-CBF0D8750D42}" dt="2022-05-11T17:52:16.522" v="37085" actId="2085"/>
          <ac:picMkLst>
            <pc:docMk/>
            <pc:sldMk cId="3111476119" sldId="366"/>
            <ac:picMk id="23" creationId="{5EC2F9D8-0E79-71EF-5A19-B45D12C1D752}"/>
          </ac:picMkLst>
        </pc:picChg>
        <pc:picChg chg="del">
          <ac:chgData name="Kristopher Huffman" userId="8a82a221-89c2-443a-9aef-0022e6694aee" providerId="ADAL" clId="{522B0164-7367-46FB-A3A0-CBF0D8750D42}" dt="2022-05-11T17:50:37.703" v="37006" actId="478"/>
          <ac:picMkLst>
            <pc:docMk/>
            <pc:sldMk cId="3111476119" sldId="366"/>
            <ac:picMk id="53" creationId="{577250E5-112C-DF69-B498-41BE2C59ADF1}"/>
          </ac:picMkLst>
        </pc:picChg>
        <pc:cxnChg chg="mod">
          <ac:chgData name="Kristopher Huffman" userId="8a82a221-89c2-443a-9aef-0022e6694aee" providerId="ADAL" clId="{522B0164-7367-46FB-A3A0-CBF0D8750D42}" dt="2022-05-11T18:32:55.336" v="37516" actId="1037"/>
          <ac:cxnSpMkLst>
            <pc:docMk/>
            <pc:sldMk cId="3111476119" sldId="366"/>
            <ac:cxnSpMk id="27" creationId="{FC26CC95-505E-08C8-16F2-E46AE9FFBDC2}"/>
          </ac:cxnSpMkLst>
        </pc:cxnChg>
        <pc:cxnChg chg="mod">
          <ac:chgData name="Kristopher Huffman" userId="8a82a221-89c2-443a-9aef-0022e6694aee" providerId="ADAL" clId="{522B0164-7367-46FB-A3A0-CBF0D8750D42}" dt="2022-05-11T18:32:55.336" v="37516" actId="1037"/>
          <ac:cxnSpMkLst>
            <pc:docMk/>
            <pc:sldMk cId="3111476119" sldId="366"/>
            <ac:cxnSpMk id="40" creationId="{4F35315A-33D1-A6C1-4AF3-723283A4BA0B}"/>
          </ac:cxnSpMkLst>
        </pc:cxnChg>
        <pc:cxnChg chg="mod">
          <ac:chgData name="Kristopher Huffman" userId="8a82a221-89c2-443a-9aef-0022e6694aee" providerId="ADAL" clId="{522B0164-7367-46FB-A3A0-CBF0D8750D42}" dt="2022-05-11T18:32:55.336" v="37516" actId="1037"/>
          <ac:cxnSpMkLst>
            <pc:docMk/>
            <pc:sldMk cId="3111476119" sldId="366"/>
            <ac:cxnSpMk id="45" creationId="{D32A8495-27E8-E351-7837-BEE3440E72E3}"/>
          </ac:cxnSpMkLst>
        </pc:cxnChg>
        <pc:cxnChg chg="del">
          <ac:chgData name="Kristopher Huffman" userId="8a82a221-89c2-443a-9aef-0022e6694aee" providerId="ADAL" clId="{522B0164-7367-46FB-A3A0-CBF0D8750D42}" dt="2022-05-11T18:29:17.361" v="37339" actId="478"/>
          <ac:cxnSpMkLst>
            <pc:docMk/>
            <pc:sldMk cId="3111476119" sldId="366"/>
            <ac:cxnSpMk id="47" creationId="{ADD40C26-05F1-1A9D-DBE6-66318EEAFAC6}"/>
          </ac:cxnSpMkLst>
        </pc:cxnChg>
      </pc:sldChg>
      <pc:sldChg chg="addSp delSp modSp add mod delAnim modAnim modNotesTx">
        <pc:chgData name="Kristopher Huffman" userId="8a82a221-89c2-443a-9aef-0022e6694aee" providerId="ADAL" clId="{522B0164-7367-46FB-A3A0-CBF0D8750D42}" dt="2022-05-22T03:43:01.705" v="107841" actId="20577"/>
        <pc:sldMkLst>
          <pc:docMk/>
          <pc:sldMk cId="1444407191" sldId="367"/>
        </pc:sldMkLst>
        <pc:spChg chg="add del mod">
          <ac:chgData name="Kristopher Huffman" userId="8a82a221-89c2-443a-9aef-0022e6694aee" providerId="ADAL" clId="{522B0164-7367-46FB-A3A0-CBF0D8750D42}" dt="2022-05-20T23:10:30.008" v="98622" actId="478"/>
          <ac:spMkLst>
            <pc:docMk/>
            <pc:sldMk cId="1444407191" sldId="367"/>
            <ac:spMk id="15" creationId="{25CF0DDE-5EED-B112-B3E3-158CF0503068}"/>
          </ac:spMkLst>
        </pc:spChg>
        <pc:spChg chg="add mod">
          <ac:chgData name="Kristopher Huffman" userId="8a82a221-89c2-443a-9aef-0022e6694aee" providerId="ADAL" clId="{522B0164-7367-46FB-A3A0-CBF0D8750D42}" dt="2022-05-20T23:12:35.526" v="98777" actId="208"/>
          <ac:spMkLst>
            <pc:docMk/>
            <pc:sldMk cId="1444407191" sldId="367"/>
            <ac:spMk id="18" creationId="{10399EC6-0B93-F665-B95F-3528DB924DEA}"/>
          </ac:spMkLst>
        </pc:spChg>
        <pc:spChg chg="add mod">
          <ac:chgData name="Kristopher Huffman" userId="8a82a221-89c2-443a-9aef-0022e6694aee" providerId="ADAL" clId="{522B0164-7367-46FB-A3A0-CBF0D8750D42}" dt="2022-05-20T23:12:51.706" v="98779" actId="208"/>
          <ac:spMkLst>
            <pc:docMk/>
            <pc:sldMk cId="1444407191" sldId="367"/>
            <ac:spMk id="19" creationId="{C09D19CB-5ACA-3DD3-AA05-F12B0BF77AD2}"/>
          </ac:spMkLst>
        </pc:spChg>
        <pc:spChg chg="add mod">
          <ac:chgData name="Kristopher Huffman" userId="8a82a221-89c2-443a-9aef-0022e6694aee" providerId="ADAL" clId="{522B0164-7367-46FB-A3A0-CBF0D8750D42}" dt="2022-05-20T23:12:45.660" v="98778" actId="208"/>
          <ac:spMkLst>
            <pc:docMk/>
            <pc:sldMk cId="1444407191" sldId="367"/>
            <ac:spMk id="20" creationId="{F15F323A-0727-1B3F-A4F1-76FE4CF0EFAD}"/>
          </ac:spMkLst>
        </pc:spChg>
        <pc:spChg chg="add mod">
          <ac:chgData name="Kristopher Huffman" userId="8a82a221-89c2-443a-9aef-0022e6694aee" providerId="ADAL" clId="{522B0164-7367-46FB-A3A0-CBF0D8750D42}" dt="2022-05-11T18:41:29.306" v="37616" actId="692"/>
          <ac:spMkLst>
            <pc:docMk/>
            <pc:sldMk cId="1444407191" sldId="367"/>
            <ac:spMk id="21" creationId="{3C8887D7-C0F7-B5FF-21F8-3F7726A824D1}"/>
          </ac:spMkLst>
        </pc:spChg>
        <pc:spChg chg="del">
          <ac:chgData name="Kristopher Huffman" userId="8a82a221-89c2-443a-9aef-0022e6694aee" providerId="ADAL" clId="{522B0164-7367-46FB-A3A0-CBF0D8750D42}" dt="2022-05-11T18:30:18.233" v="37347" actId="478"/>
          <ac:spMkLst>
            <pc:docMk/>
            <pc:sldMk cId="1444407191" sldId="367"/>
            <ac:spMk id="24" creationId="{7D335D6D-D090-B6C0-A7AF-700D810BFB1A}"/>
          </ac:spMkLst>
        </pc:spChg>
        <pc:spChg chg="del">
          <ac:chgData name="Kristopher Huffman" userId="8a82a221-89c2-443a-9aef-0022e6694aee" providerId="ADAL" clId="{522B0164-7367-46FB-A3A0-CBF0D8750D42}" dt="2022-05-11T18:30:18.233" v="37347" actId="478"/>
          <ac:spMkLst>
            <pc:docMk/>
            <pc:sldMk cId="1444407191" sldId="367"/>
            <ac:spMk id="25" creationId="{8A34FA1E-7876-AB6F-0573-E28251AF6181}"/>
          </ac:spMkLst>
        </pc:spChg>
        <pc:spChg chg="del">
          <ac:chgData name="Kristopher Huffman" userId="8a82a221-89c2-443a-9aef-0022e6694aee" providerId="ADAL" clId="{522B0164-7367-46FB-A3A0-CBF0D8750D42}" dt="2022-05-11T18:30:18.233" v="37347" actId="478"/>
          <ac:spMkLst>
            <pc:docMk/>
            <pc:sldMk cId="1444407191" sldId="367"/>
            <ac:spMk id="26" creationId="{55C400A4-9260-3ABD-23A9-D1C186E6A1FB}"/>
          </ac:spMkLst>
        </pc:spChg>
        <pc:spChg chg="del">
          <ac:chgData name="Kristopher Huffman" userId="8a82a221-89c2-443a-9aef-0022e6694aee" providerId="ADAL" clId="{522B0164-7367-46FB-A3A0-CBF0D8750D42}" dt="2022-05-11T18:30:18.233" v="37347" actId="478"/>
          <ac:spMkLst>
            <pc:docMk/>
            <pc:sldMk cId="1444407191" sldId="367"/>
            <ac:spMk id="28" creationId="{E2692396-3864-BB88-0926-D3DE5DB1EA22}"/>
          </ac:spMkLst>
        </pc:spChg>
        <pc:spChg chg="add mod">
          <ac:chgData name="Kristopher Huffman" userId="8a82a221-89c2-443a-9aef-0022e6694aee" providerId="ADAL" clId="{522B0164-7367-46FB-A3A0-CBF0D8750D42}" dt="2022-05-11T18:41:01.673" v="37611" actId="14100"/>
          <ac:spMkLst>
            <pc:docMk/>
            <pc:sldMk cId="1444407191" sldId="367"/>
            <ac:spMk id="29" creationId="{ABE59194-E133-6128-2DFB-BD4781AC3DE8}"/>
          </ac:spMkLst>
        </pc:spChg>
        <pc:spChg chg="del mod">
          <ac:chgData name="Kristopher Huffman" userId="8a82a221-89c2-443a-9aef-0022e6694aee" providerId="ADAL" clId="{522B0164-7367-46FB-A3A0-CBF0D8750D42}" dt="2022-05-11T18:30:18.233" v="37347" actId="478"/>
          <ac:spMkLst>
            <pc:docMk/>
            <pc:sldMk cId="1444407191" sldId="367"/>
            <ac:spMk id="30" creationId="{87DBF969-3438-4CF7-1BD2-977BD3A5A9E9}"/>
          </ac:spMkLst>
        </pc:spChg>
        <pc:spChg chg="add mod">
          <ac:chgData name="Kristopher Huffman" userId="8a82a221-89c2-443a-9aef-0022e6694aee" providerId="ADAL" clId="{522B0164-7367-46FB-A3A0-CBF0D8750D42}" dt="2022-05-20T22:57:14.204" v="98058" actId="208"/>
          <ac:spMkLst>
            <pc:docMk/>
            <pc:sldMk cId="1444407191" sldId="367"/>
            <ac:spMk id="31" creationId="{7D260D09-9AC4-DA54-B348-A325A833769D}"/>
          </ac:spMkLst>
        </pc:spChg>
        <pc:spChg chg="add mod">
          <ac:chgData name="Kristopher Huffman" userId="8a82a221-89c2-443a-9aef-0022e6694aee" providerId="ADAL" clId="{522B0164-7367-46FB-A3A0-CBF0D8750D42}" dt="2022-05-11T18:44:40.464" v="37811" actId="14100"/>
          <ac:spMkLst>
            <pc:docMk/>
            <pc:sldMk cId="1444407191" sldId="367"/>
            <ac:spMk id="32" creationId="{ABE8EF89-70CA-4DD4-7724-1920173199FD}"/>
          </ac:spMkLst>
        </pc:spChg>
        <pc:spChg chg="add mod">
          <ac:chgData name="Kristopher Huffman" userId="8a82a221-89c2-443a-9aef-0022e6694aee" providerId="ADAL" clId="{522B0164-7367-46FB-A3A0-CBF0D8750D42}" dt="2022-05-11T19:12:00.394" v="38122" actId="14100"/>
          <ac:spMkLst>
            <pc:docMk/>
            <pc:sldMk cId="1444407191" sldId="367"/>
            <ac:spMk id="33" creationId="{4A0AB312-8F2E-D17A-3B05-713E4D3F50A4}"/>
          </ac:spMkLst>
        </pc:spChg>
        <pc:spChg chg="add mod">
          <ac:chgData name="Kristopher Huffman" userId="8a82a221-89c2-443a-9aef-0022e6694aee" providerId="ADAL" clId="{522B0164-7367-46FB-A3A0-CBF0D8750D42}" dt="2022-05-11T18:49:35.065" v="38043" actId="1038"/>
          <ac:spMkLst>
            <pc:docMk/>
            <pc:sldMk cId="1444407191" sldId="367"/>
            <ac:spMk id="35" creationId="{0AF80081-F461-3B91-9354-6B4A08B93429}"/>
          </ac:spMkLst>
        </pc:spChg>
        <pc:spChg chg="del">
          <ac:chgData name="Kristopher Huffman" userId="8a82a221-89c2-443a-9aef-0022e6694aee" providerId="ADAL" clId="{522B0164-7367-46FB-A3A0-CBF0D8750D42}" dt="2022-05-11T18:30:18.233" v="37347" actId="478"/>
          <ac:spMkLst>
            <pc:docMk/>
            <pc:sldMk cId="1444407191" sldId="367"/>
            <ac:spMk id="37" creationId="{69C5EA19-6AD5-9FD6-5CE9-C95DFC123512}"/>
          </ac:spMkLst>
        </pc:spChg>
        <pc:spChg chg="add del mod">
          <ac:chgData name="Kristopher Huffman" userId="8a82a221-89c2-443a-9aef-0022e6694aee" providerId="ADAL" clId="{522B0164-7367-46FB-A3A0-CBF0D8750D42}" dt="2022-05-20T23:02:13.845" v="98316" actId="478"/>
          <ac:spMkLst>
            <pc:docMk/>
            <pc:sldMk cId="1444407191" sldId="367"/>
            <ac:spMk id="39" creationId="{F3C081D7-6D65-2973-D02B-FA3FC9825B20}"/>
          </ac:spMkLst>
        </pc:spChg>
        <pc:spChg chg="add del mod">
          <ac:chgData name="Kristopher Huffman" userId="8a82a221-89c2-443a-9aef-0022e6694aee" providerId="ADAL" clId="{522B0164-7367-46FB-A3A0-CBF0D8750D42}" dt="2022-05-20T23:02:14.896" v="98317" actId="478"/>
          <ac:spMkLst>
            <pc:docMk/>
            <pc:sldMk cId="1444407191" sldId="367"/>
            <ac:spMk id="41" creationId="{7A0D3C54-F37C-EC84-0118-DDBD48EF2301}"/>
          </ac:spMkLst>
        </pc:spChg>
        <pc:spChg chg="del">
          <ac:chgData name="Kristopher Huffman" userId="8a82a221-89c2-443a-9aef-0022e6694aee" providerId="ADAL" clId="{522B0164-7367-46FB-A3A0-CBF0D8750D42}" dt="2022-05-11T18:30:19.438" v="37348" actId="478"/>
          <ac:spMkLst>
            <pc:docMk/>
            <pc:sldMk cId="1444407191" sldId="367"/>
            <ac:spMk id="46" creationId="{712F5ED5-7C04-E6FB-178E-6B8C8BF3F632}"/>
          </ac:spMkLst>
        </pc:spChg>
        <pc:graphicFrameChg chg="add del mod">
          <ac:chgData name="Kristopher Huffman" userId="8a82a221-89c2-443a-9aef-0022e6694aee" providerId="ADAL" clId="{522B0164-7367-46FB-A3A0-CBF0D8750D42}" dt="2022-05-11T18:34:55.416" v="37546"/>
          <ac:graphicFrameMkLst>
            <pc:docMk/>
            <pc:sldMk cId="1444407191" sldId="367"/>
            <ac:graphicFrameMk id="2" creationId="{AB74B8C9-007B-ED06-7601-9461EC0F56FD}"/>
          </ac:graphicFrameMkLst>
        </pc:graphicFrameChg>
        <pc:picChg chg="add del">
          <ac:chgData name="Kristopher Huffman" userId="8a82a221-89c2-443a-9aef-0022e6694aee" providerId="ADAL" clId="{522B0164-7367-46FB-A3A0-CBF0D8750D42}" dt="2022-05-11T18:35:48.639" v="37548" actId="478"/>
          <ac:picMkLst>
            <pc:docMk/>
            <pc:sldMk cId="1444407191" sldId="367"/>
            <ac:picMk id="4" creationId="{1155FDCF-8AE6-9878-285F-71662BF11073}"/>
          </ac:picMkLst>
        </pc:picChg>
        <pc:picChg chg="add del mod">
          <ac:chgData name="Kristopher Huffman" userId="8a82a221-89c2-443a-9aef-0022e6694aee" providerId="ADAL" clId="{522B0164-7367-46FB-A3A0-CBF0D8750D42}" dt="2022-05-11T18:37:06.469" v="37551" actId="478"/>
          <ac:picMkLst>
            <pc:docMk/>
            <pc:sldMk cId="1444407191" sldId="367"/>
            <ac:picMk id="6" creationId="{E14A58C0-E010-42F2-0A43-66D6313560BA}"/>
          </ac:picMkLst>
        </pc:picChg>
        <pc:picChg chg="del">
          <ac:chgData name="Kristopher Huffman" userId="8a82a221-89c2-443a-9aef-0022e6694aee" providerId="ADAL" clId="{522B0164-7367-46FB-A3A0-CBF0D8750D42}" dt="2022-05-11T18:30:15.952" v="37345" actId="478"/>
          <ac:picMkLst>
            <pc:docMk/>
            <pc:sldMk cId="1444407191" sldId="367"/>
            <ac:picMk id="7" creationId="{BACB6ADC-CBE2-BB97-7F63-E640E1213831}"/>
          </ac:picMkLst>
        </pc:picChg>
        <pc:picChg chg="add del mod">
          <ac:chgData name="Kristopher Huffman" userId="8a82a221-89c2-443a-9aef-0022e6694aee" providerId="ADAL" clId="{522B0164-7367-46FB-A3A0-CBF0D8750D42}" dt="2022-05-11T18:39:20.232" v="37584" actId="478"/>
          <ac:picMkLst>
            <pc:docMk/>
            <pc:sldMk cId="1444407191" sldId="367"/>
            <ac:picMk id="9" creationId="{3CC63A2F-C6DE-F3F0-6DCC-89465C7A00C5}"/>
          </ac:picMkLst>
        </pc:picChg>
        <pc:picChg chg="add mod">
          <ac:chgData name="Kristopher Huffman" userId="8a82a221-89c2-443a-9aef-0022e6694aee" providerId="ADAL" clId="{522B0164-7367-46FB-A3A0-CBF0D8750D42}" dt="2022-05-11T18:39:33.231" v="37588" actId="1076"/>
          <ac:picMkLst>
            <pc:docMk/>
            <pc:sldMk cId="1444407191" sldId="367"/>
            <ac:picMk id="11" creationId="{C26C7506-1C4E-0454-8BEF-AA4C52BAF309}"/>
          </ac:picMkLst>
        </pc:picChg>
        <pc:picChg chg="add mod">
          <ac:chgData name="Kristopher Huffman" userId="8a82a221-89c2-443a-9aef-0022e6694aee" providerId="ADAL" clId="{522B0164-7367-46FB-A3A0-CBF0D8750D42}" dt="2022-05-20T23:12:22.388" v="98776" actId="1076"/>
          <ac:picMkLst>
            <pc:docMk/>
            <pc:sldMk cId="1444407191" sldId="367"/>
            <ac:picMk id="16" creationId="{4A87B4BC-57E6-C288-729A-956C330C5604}"/>
          </ac:picMkLst>
        </pc:picChg>
        <pc:picChg chg="add mod">
          <ac:chgData name="Kristopher Huffman" userId="8a82a221-89c2-443a-9aef-0022e6694aee" providerId="ADAL" clId="{522B0164-7367-46FB-A3A0-CBF0D8750D42}" dt="2022-05-20T23:12:22.388" v="98776" actId="1076"/>
          <ac:picMkLst>
            <pc:docMk/>
            <pc:sldMk cId="1444407191" sldId="367"/>
            <ac:picMk id="17" creationId="{6FAC100A-67AC-7A0D-4E42-073FD0FC9BAD}"/>
          </ac:picMkLst>
        </pc:picChg>
        <pc:picChg chg="del">
          <ac:chgData name="Kristopher Huffman" userId="8a82a221-89c2-443a-9aef-0022e6694aee" providerId="ADAL" clId="{522B0164-7367-46FB-A3A0-CBF0D8750D42}" dt="2022-05-11T18:30:18.233" v="37347" actId="478"/>
          <ac:picMkLst>
            <pc:docMk/>
            <pc:sldMk cId="1444407191" sldId="367"/>
            <ac:picMk id="23" creationId="{5EC2F9D8-0E79-71EF-5A19-B45D12C1D752}"/>
          </ac:picMkLst>
        </pc:picChg>
        <pc:picChg chg="add del mod">
          <ac:chgData name="Kristopher Huffman" userId="8a82a221-89c2-443a-9aef-0022e6694aee" providerId="ADAL" clId="{522B0164-7367-46FB-A3A0-CBF0D8750D42}" dt="2022-05-20T23:11:41.970" v="98745" actId="478"/>
          <ac:picMkLst>
            <pc:docMk/>
            <pc:sldMk cId="1444407191" sldId="367"/>
            <ac:picMk id="36" creationId="{FB1B3632-0055-246C-1D1B-59C017CB1CAF}"/>
          </ac:picMkLst>
        </pc:picChg>
        <pc:picChg chg="add del mod">
          <ac:chgData name="Kristopher Huffman" userId="8a82a221-89c2-443a-9aef-0022e6694aee" providerId="ADAL" clId="{522B0164-7367-46FB-A3A0-CBF0D8750D42}" dt="2022-05-20T23:11:47.127" v="98746" actId="478"/>
          <ac:picMkLst>
            <pc:docMk/>
            <pc:sldMk cId="1444407191" sldId="367"/>
            <ac:picMk id="38" creationId="{371309DD-3E29-9933-5195-C231549B495A}"/>
          </ac:picMkLst>
        </pc:picChg>
        <pc:cxnChg chg="del">
          <ac:chgData name="Kristopher Huffman" userId="8a82a221-89c2-443a-9aef-0022e6694aee" providerId="ADAL" clId="{522B0164-7367-46FB-A3A0-CBF0D8750D42}" dt="2022-05-11T18:30:18.233" v="37347" actId="478"/>
          <ac:cxnSpMkLst>
            <pc:docMk/>
            <pc:sldMk cId="1444407191" sldId="367"/>
            <ac:cxnSpMk id="27" creationId="{FC26CC95-505E-08C8-16F2-E46AE9FFBDC2}"/>
          </ac:cxnSpMkLst>
        </pc:cxnChg>
        <pc:cxnChg chg="add mod">
          <ac:chgData name="Kristopher Huffman" userId="8a82a221-89c2-443a-9aef-0022e6694aee" providerId="ADAL" clId="{522B0164-7367-46FB-A3A0-CBF0D8750D42}" dt="2022-05-11T18:45:59.728" v="37847" actId="14100"/>
          <ac:cxnSpMkLst>
            <pc:docMk/>
            <pc:sldMk cId="1444407191" sldId="367"/>
            <ac:cxnSpMk id="34" creationId="{1DAB9D10-66D6-999B-DA69-A460831C60B8}"/>
          </ac:cxnSpMkLst>
        </pc:cxnChg>
        <pc:cxnChg chg="del">
          <ac:chgData name="Kristopher Huffman" userId="8a82a221-89c2-443a-9aef-0022e6694aee" providerId="ADAL" clId="{522B0164-7367-46FB-A3A0-CBF0D8750D42}" dt="2022-05-11T18:30:18.233" v="37347" actId="478"/>
          <ac:cxnSpMkLst>
            <pc:docMk/>
            <pc:sldMk cId="1444407191" sldId="367"/>
            <ac:cxnSpMk id="40" creationId="{4F35315A-33D1-A6C1-4AF3-723283A4BA0B}"/>
          </ac:cxnSpMkLst>
        </pc:cxnChg>
        <pc:cxnChg chg="del">
          <ac:chgData name="Kristopher Huffman" userId="8a82a221-89c2-443a-9aef-0022e6694aee" providerId="ADAL" clId="{522B0164-7367-46FB-A3A0-CBF0D8750D42}" dt="2022-05-11T18:30:18.233" v="37347" actId="478"/>
          <ac:cxnSpMkLst>
            <pc:docMk/>
            <pc:sldMk cId="1444407191" sldId="367"/>
            <ac:cxnSpMk id="45" creationId="{D32A8495-27E8-E351-7837-BEE3440E72E3}"/>
          </ac:cxnSpMkLst>
        </pc:cxnChg>
      </pc:sldChg>
      <pc:sldChg chg="delSp add del mod delAnim modNotesTx">
        <pc:chgData name="Kristopher Huffman" userId="8a82a221-89c2-443a-9aef-0022e6694aee" providerId="ADAL" clId="{522B0164-7367-46FB-A3A0-CBF0D8750D42}" dt="2022-05-13T13:58:43.846" v="38220" actId="47"/>
        <pc:sldMkLst>
          <pc:docMk/>
          <pc:sldMk cId="1234326632" sldId="368"/>
        </pc:sldMkLst>
        <pc:spChg chg="del">
          <ac:chgData name="Kristopher Huffman" userId="8a82a221-89c2-443a-9aef-0022e6694aee" providerId="ADAL" clId="{522B0164-7367-46FB-A3A0-CBF0D8750D42}" dt="2022-05-11T19:02:51.882" v="38117" actId="478"/>
          <ac:spMkLst>
            <pc:docMk/>
            <pc:sldMk cId="1234326632" sldId="368"/>
            <ac:spMk id="21" creationId="{3C8887D7-C0F7-B5FF-21F8-3F7726A824D1}"/>
          </ac:spMkLst>
        </pc:spChg>
        <pc:spChg chg="del">
          <ac:chgData name="Kristopher Huffman" userId="8a82a221-89c2-443a-9aef-0022e6694aee" providerId="ADAL" clId="{522B0164-7367-46FB-A3A0-CBF0D8750D42}" dt="2022-05-11T19:02:51.882" v="38117" actId="478"/>
          <ac:spMkLst>
            <pc:docMk/>
            <pc:sldMk cId="1234326632" sldId="368"/>
            <ac:spMk id="29" creationId="{ABE59194-E133-6128-2DFB-BD4781AC3DE8}"/>
          </ac:spMkLst>
        </pc:spChg>
        <pc:spChg chg="del">
          <ac:chgData name="Kristopher Huffman" userId="8a82a221-89c2-443a-9aef-0022e6694aee" providerId="ADAL" clId="{522B0164-7367-46FB-A3A0-CBF0D8750D42}" dt="2022-05-11T19:02:51.882" v="38117" actId="478"/>
          <ac:spMkLst>
            <pc:docMk/>
            <pc:sldMk cId="1234326632" sldId="368"/>
            <ac:spMk id="31" creationId="{7D260D09-9AC4-DA54-B348-A325A833769D}"/>
          </ac:spMkLst>
        </pc:spChg>
        <pc:spChg chg="del">
          <ac:chgData name="Kristopher Huffman" userId="8a82a221-89c2-443a-9aef-0022e6694aee" providerId="ADAL" clId="{522B0164-7367-46FB-A3A0-CBF0D8750D42}" dt="2022-05-11T19:02:51.882" v="38117" actId="478"/>
          <ac:spMkLst>
            <pc:docMk/>
            <pc:sldMk cId="1234326632" sldId="368"/>
            <ac:spMk id="32" creationId="{ABE8EF89-70CA-4DD4-7724-1920173199FD}"/>
          </ac:spMkLst>
        </pc:spChg>
        <pc:spChg chg="del">
          <ac:chgData name="Kristopher Huffman" userId="8a82a221-89c2-443a-9aef-0022e6694aee" providerId="ADAL" clId="{522B0164-7367-46FB-A3A0-CBF0D8750D42}" dt="2022-05-11T19:02:51.882" v="38117" actId="478"/>
          <ac:spMkLst>
            <pc:docMk/>
            <pc:sldMk cId="1234326632" sldId="368"/>
            <ac:spMk id="33" creationId="{4A0AB312-8F2E-D17A-3B05-713E4D3F50A4}"/>
          </ac:spMkLst>
        </pc:spChg>
        <pc:spChg chg="del">
          <ac:chgData name="Kristopher Huffman" userId="8a82a221-89c2-443a-9aef-0022e6694aee" providerId="ADAL" clId="{522B0164-7367-46FB-A3A0-CBF0D8750D42}" dt="2022-05-11T19:02:51.882" v="38117" actId="478"/>
          <ac:spMkLst>
            <pc:docMk/>
            <pc:sldMk cId="1234326632" sldId="368"/>
            <ac:spMk id="35" creationId="{0AF80081-F461-3B91-9354-6B4A08B93429}"/>
          </ac:spMkLst>
        </pc:spChg>
        <pc:spChg chg="del">
          <ac:chgData name="Kristopher Huffman" userId="8a82a221-89c2-443a-9aef-0022e6694aee" providerId="ADAL" clId="{522B0164-7367-46FB-A3A0-CBF0D8750D42}" dt="2022-05-11T19:02:51.882" v="38117" actId="478"/>
          <ac:spMkLst>
            <pc:docMk/>
            <pc:sldMk cId="1234326632" sldId="368"/>
            <ac:spMk id="39" creationId="{F3C081D7-6D65-2973-D02B-FA3FC9825B20}"/>
          </ac:spMkLst>
        </pc:spChg>
        <pc:spChg chg="del">
          <ac:chgData name="Kristopher Huffman" userId="8a82a221-89c2-443a-9aef-0022e6694aee" providerId="ADAL" clId="{522B0164-7367-46FB-A3A0-CBF0D8750D42}" dt="2022-05-11T19:02:51.882" v="38117" actId="478"/>
          <ac:spMkLst>
            <pc:docMk/>
            <pc:sldMk cId="1234326632" sldId="368"/>
            <ac:spMk id="41" creationId="{7A0D3C54-F37C-EC84-0118-DDBD48EF2301}"/>
          </ac:spMkLst>
        </pc:spChg>
        <pc:picChg chg="del">
          <ac:chgData name="Kristopher Huffman" userId="8a82a221-89c2-443a-9aef-0022e6694aee" providerId="ADAL" clId="{522B0164-7367-46FB-A3A0-CBF0D8750D42}" dt="2022-05-11T19:02:51.882" v="38117" actId="478"/>
          <ac:picMkLst>
            <pc:docMk/>
            <pc:sldMk cId="1234326632" sldId="368"/>
            <ac:picMk id="11" creationId="{C26C7506-1C4E-0454-8BEF-AA4C52BAF309}"/>
          </ac:picMkLst>
        </pc:picChg>
        <pc:picChg chg="del">
          <ac:chgData name="Kristopher Huffman" userId="8a82a221-89c2-443a-9aef-0022e6694aee" providerId="ADAL" clId="{522B0164-7367-46FB-A3A0-CBF0D8750D42}" dt="2022-05-11T19:02:51.882" v="38117" actId="478"/>
          <ac:picMkLst>
            <pc:docMk/>
            <pc:sldMk cId="1234326632" sldId="368"/>
            <ac:picMk id="36" creationId="{FB1B3632-0055-246C-1D1B-59C017CB1CAF}"/>
          </ac:picMkLst>
        </pc:picChg>
        <pc:picChg chg="del">
          <ac:chgData name="Kristopher Huffman" userId="8a82a221-89c2-443a-9aef-0022e6694aee" providerId="ADAL" clId="{522B0164-7367-46FB-A3A0-CBF0D8750D42}" dt="2022-05-11T19:02:51.882" v="38117" actId="478"/>
          <ac:picMkLst>
            <pc:docMk/>
            <pc:sldMk cId="1234326632" sldId="368"/>
            <ac:picMk id="38" creationId="{371309DD-3E29-9933-5195-C231549B495A}"/>
          </ac:picMkLst>
        </pc:picChg>
        <pc:cxnChg chg="del">
          <ac:chgData name="Kristopher Huffman" userId="8a82a221-89c2-443a-9aef-0022e6694aee" providerId="ADAL" clId="{522B0164-7367-46FB-A3A0-CBF0D8750D42}" dt="2022-05-11T19:02:51.882" v="38117" actId="478"/>
          <ac:cxnSpMkLst>
            <pc:docMk/>
            <pc:sldMk cId="1234326632" sldId="368"/>
            <ac:cxnSpMk id="34" creationId="{1DAB9D10-66D6-999B-DA69-A460831C60B8}"/>
          </ac:cxnSpMkLst>
        </pc:cxnChg>
      </pc:sldChg>
      <pc:sldChg chg="addSp delSp modSp new mod addAnim delAnim modAnim modNotesTx">
        <pc:chgData name="Kristopher Huffman" userId="8a82a221-89c2-443a-9aef-0022e6694aee" providerId="ADAL" clId="{522B0164-7367-46FB-A3A0-CBF0D8750D42}" dt="2022-05-23T14:52:59.843" v="111021" actId="1036"/>
        <pc:sldMkLst>
          <pc:docMk/>
          <pc:sldMk cId="3598448837" sldId="368"/>
        </pc:sldMkLst>
        <pc:spChg chg="add del mod">
          <ac:chgData name="Kristopher Huffman" userId="8a82a221-89c2-443a-9aef-0022e6694aee" providerId="ADAL" clId="{522B0164-7367-46FB-A3A0-CBF0D8750D42}" dt="2022-05-23T14:42:17.122" v="110976" actId="14100"/>
          <ac:spMkLst>
            <pc:docMk/>
            <pc:sldMk cId="3598448837" sldId="368"/>
            <ac:spMk id="2" creationId="{8453DED8-5612-AF20-338A-53F408F18FE2}"/>
          </ac:spMkLst>
        </pc:spChg>
        <pc:spChg chg="mod">
          <ac:chgData name="Kristopher Huffman" userId="8a82a221-89c2-443a-9aef-0022e6694aee" providerId="ADAL" clId="{522B0164-7367-46FB-A3A0-CBF0D8750D42}" dt="2022-05-15T16:09:39.785" v="38235" actId="20577"/>
          <ac:spMkLst>
            <pc:docMk/>
            <pc:sldMk cId="3598448837" sldId="368"/>
            <ac:spMk id="3" creationId="{F9F9DDE9-7000-FF0C-0F29-9E742296773D}"/>
          </ac:spMkLst>
        </pc:spChg>
        <pc:spChg chg="add del">
          <ac:chgData name="Kristopher Huffman" userId="8a82a221-89c2-443a-9aef-0022e6694aee" providerId="ADAL" clId="{522B0164-7367-46FB-A3A0-CBF0D8750D42}" dt="2022-05-16T13:11:09.960" v="38516" actId="478"/>
          <ac:spMkLst>
            <pc:docMk/>
            <pc:sldMk cId="3598448837" sldId="368"/>
            <ac:spMk id="7" creationId="{43149F81-0542-4FA1-211B-B1BB2929930B}"/>
          </ac:spMkLst>
        </pc:spChg>
        <pc:spChg chg="add mod">
          <ac:chgData name="Kristopher Huffman" userId="8a82a221-89c2-443a-9aef-0022e6694aee" providerId="ADAL" clId="{522B0164-7367-46FB-A3A0-CBF0D8750D42}" dt="2022-05-23T14:52:59.843" v="111021" actId="1036"/>
          <ac:spMkLst>
            <pc:docMk/>
            <pc:sldMk cId="3598448837" sldId="368"/>
            <ac:spMk id="11" creationId="{40E2619D-DB43-B3A8-6DFA-4C1AEB933B7D}"/>
          </ac:spMkLst>
        </pc:spChg>
        <pc:spChg chg="add mod">
          <ac:chgData name="Kristopher Huffman" userId="8a82a221-89c2-443a-9aef-0022e6694aee" providerId="ADAL" clId="{522B0164-7367-46FB-A3A0-CBF0D8750D42}" dt="2022-05-23T14:52:59.843" v="111021" actId="1036"/>
          <ac:spMkLst>
            <pc:docMk/>
            <pc:sldMk cId="3598448837" sldId="368"/>
            <ac:spMk id="13" creationId="{75D1A29C-A039-A1D8-F69A-07090E5F63B3}"/>
          </ac:spMkLst>
        </pc:spChg>
        <pc:spChg chg="add mod">
          <ac:chgData name="Kristopher Huffman" userId="8a82a221-89c2-443a-9aef-0022e6694aee" providerId="ADAL" clId="{522B0164-7367-46FB-A3A0-CBF0D8750D42}" dt="2022-05-23T14:52:59.843" v="111021" actId="1036"/>
          <ac:spMkLst>
            <pc:docMk/>
            <pc:sldMk cId="3598448837" sldId="368"/>
            <ac:spMk id="18" creationId="{7EC57C79-2B69-5EC3-1A3F-9F3EE389A5B7}"/>
          </ac:spMkLst>
        </pc:spChg>
        <pc:spChg chg="add mod">
          <ac:chgData name="Kristopher Huffman" userId="8a82a221-89c2-443a-9aef-0022e6694aee" providerId="ADAL" clId="{522B0164-7367-46FB-A3A0-CBF0D8750D42}" dt="2022-05-23T14:52:59.843" v="111021" actId="1036"/>
          <ac:spMkLst>
            <pc:docMk/>
            <pc:sldMk cId="3598448837" sldId="368"/>
            <ac:spMk id="19" creationId="{E14CB01A-626E-568D-0794-D9E42037CE0D}"/>
          </ac:spMkLst>
        </pc:spChg>
        <pc:spChg chg="add del mod">
          <ac:chgData name="Kristopher Huffman" userId="8a82a221-89c2-443a-9aef-0022e6694aee" providerId="ADAL" clId="{522B0164-7367-46FB-A3A0-CBF0D8750D42}" dt="2022-05-16T14:26:59.440" v="38808" actId="478"/>
          <ac:spMkLst>
            <pc:docMk/>
            <pc:sldMk cId="3598448837" sldId="368"/>
            <ac:spMk id="21" creationId="{37BB0B2B-E7B3-BC6B-E411-1178A94051CB}"/>
          </ac:spMkLst>
        </pc:spChg>
        <pc:spChg chg="add mod">
          <ac:chgData name="Kristopher Huffman" userId="8a82a221-89c2-443a-9aef-0022e6694aee" providerId="ADAL" clId="{522B0164-7367-46FB-A3A0-CBF0D8750D42}" dt="2022-05-23T14:52:59.843" v="111021" actId="1036"/>
          <ac:spMkLst>
            <pc:docMk/>
            <pc:sldMk cId="3598448837" sldId="368"/>
            <ac:spMk id="22" creationId="{B51A8EF5-59B4-DD87-01A3-5A798D3153D4}"/>
          </ac:spMkLst>
        </pc:spChg>
        <pc:spChg chg="add mod">
          <ac:chgData name="Kristopher Huffman" userId="8a82a221-89c2-443a-9aef-0022e6694aee" providerId="ADAL" clId="{522B0164-7367-46FB-A3A0-CBF0D8750D42}" dt="2022-05-23T14:52:59.843" v="111021" actId="1036"/>
          <ac:spMkLst>
            <pc:docMk/>
            <pc:sldMk cId="3598448837" sldId="368"/>
            <ac:spMk id="24" creationId="{73BB17C9-BF80-3394-7BBD-6F5FC5F50EA4}"/>
          </ac:spMkLst>
        </pc:spChg>
        <pc:spChg chg="add mod">
          <ac:chgData name="Kristopher Huffman" userId="8a82a221-89c2-443a-9aef-0022e6694aee" providerId="ADAL" clId="{522B0164-7367-46FB-A3A0-CBF0D8750D42}" dt="2022-05-23T14:52:59.843" v="111021" actId="1036"/>
          <ac:spMkLst>
            <pc:docMk/>
            <pc:sldMk cId="3598448837" sldId="368"/>
            <ac:spMk id="29" creationId="{1842589A-9D0B-48BF-2A8D-704F095843A6}"/>
          </ac:spMkLst>
        </pc:spChg>
        <pc:spChg chg="add del mod">
          <ac:chgData name="Kristopher Huffman" userId="8a82a221-89c2-443a-9aef-0022e6694aee" providerId="ADAL" clId="{522B0164-7367-46FB-A3A0-CBF0D8750D42}" dt="2022-05-16T15:19:03.444" v="38900"/>
          <ac:spMkLst>
            <pc:docMk/>
            <pc:sldMk cId="3598448837" sldId="368"/>
            <ac:spMk id="30" creationId="{BB294DCD-17E0-EA90-1F76-5B5735039572}"/>
          </ac:spMkLst>
        </pc:spChg>
        <pc:spChg chg="add del mod">
          <ac:chgData name="Kristopher Huffman" userId="8a82a221-89c2-443a-9aef-0022e6694aee" providerId="ADAL" clId="{522B0164-7367-46FB-A3A0-CBF0D8750D42}" dt="2022-05-16T16:13:22.574" v="39889" actId="478"/>
          <ac:spMkLst>
            <pc:docMk/>
            <pc:sldMk cId="3598448837" sldId="368"/>
            <ac:spMk id="32" creationId="{D9759634-74AE-BE83-520B-BDEA05BD4D56}"/>
          </ac:spMkLst>
        </pc:spChg>
        <pc:spChg chg="add mod">
          <ac:chgData name="Kristopher Huffman" userId="8a82a221-89c2-443a-9aef-0022e6694aee" providerId="ADAL" clId="{522B0164-7367-46FB-A3A0-CBF0D8750D42}" dt="2022-05-23T14:52:59.843" v="111021" actId="1036"/>
          <ac:spMkLst>
            <pc:docMk/>
            <pc:sldMk cId="3598448837" sldId="368"/>
            <ac:spMk id="33" creationId="{022E310A-58EA-005E-8249-1CAC8A80A27D}"/>
          </ac:spMkLst>
        </pc:spChg>
        <pc:spChg chg="add mod">
          <ac:chgData name="Kristopher Huffman" userId="8a82a221-89c2-443a-9aef-0022e6694aee" providerId="ADAL" clId="{522B0164-7367-46FB-A3A0-CBF0D8750D42}" dt="2022-05-23T14:52:59.843" v="111021" actId="1036"/>
          <ac:spMkLst>
            <pc:docMk/>
            <pc:sldMk cId="3598448837" sldId="368"/>
            <ac:spMk id="35" creationId="{F6F38358-A4F6-4593-A019-45D97CEC5560}"/>
          </ac:spMkLst>
        </pc:spChg>
        <pc:spChg chg="add mod">
          <ac:chgData name="Kristopher Huffman" userId="8a82a221-89c2-443a-9aef-0022e6694aee" providerId="ADAL" clId="{522B0164-7367-46FB-A3A0-CBF0D8750D42}" dt="2022-05-23T14:52:59.843" v="111021" actId="1036"/>
          <ac:spMkLst>
            <pc:docMk/>
            <pc:sldMk cId="3598448837" sldId="368"/>
            <ac:spMk id="36" creationId="{DABEE700-FA52-AAFE-D08C-41FFEB6E528B}"/>
          </ac:spMkLst>
        </pc:spChg>
        <pc:spChg chg="add mod">
          <ac:chgData name="Kristopher Huffman" userId="8a82a221-89c2-443a-9aef-0022e6694aee" providerId="ADAL" clId="{522B0164-7367-46FB-A3A0-CBF0D8750D42}" dt="2022-05-23T14:52:59.843" v="111021" actId="1036"/>
          <ac:spMkLst>
            <pc:docMk/>
            <pc:sldMk cId="3598448837" sldId="368"/>
            <ac:spMk id="38" creationId="{A2F37068-3AFC-2762-72DB-4B97BF3C141A}"/>
          </ac:spMkLst>
        </pc:spChg>
        <pc:spChg chg="add mod">
          <ac:chgData name="Kristopher Huffman" userId="8a82a221-89c2-443a-9aef-0022e6694aee" providerId="ADAL" clId="{522B0164-7367-46FB-A3A0-CBF0D8750D42}" dt="2022-05-23T14:52:59.843" v="111021" actId="1036"/>
          <ac:spMkLst>
            <pc:docMk/>
            <pc:sldMk cId="3598448837" sldId="368"/>
            <ac:spMk id="39" creationId="{33DC3FE3-3A45-A0E7-966D-CE89E27D2A47}"/>
          </ac:spMkLst>
        </pc:spChg>
        <pc:spChg chg="add mod">
          <ac:chgData name="Kristopher Huffman" userId="8a82a221-89c2-443a-9aef-0022e6694aee" providerId="ADAL" clId="{522B0164-7367-46FB-A3A0-CBF0D8750D42}" dt="2022-05-23T14:52:59.843" v="111021" actId="1036"/>
          <ac:spMkLst>
            <pc:docMk/>
            <pc:sldMk cId="3598448837" sldId="368"/>
            <ac:spMk id="40" creationId="{DE13A6C1-D15F-0655-09B5-45FFD4B3C15C}"/>
          </ac:spMkLst>
        </pc:spChg>
        <pc:spChg chg="add del mod">
          <ac:chgData name="Kristopher Huffman" userId="8a82a221-89c2-443a-9aef-0022e6694aee" providerId="ADAL" clId="{522B0164-7367-46FB-A3A0-CBF0D8750D42}" dt="2022-05-16T15:58:18.121" v="39236" actId="478"/>
          <ac:spMkLst>
            <pc:docMk/>
            <pc:sldMk cId="3598448837" sldId="368"/>
            <ac:spMk id="41" creationId="{209DC737-FCBD-5E59-3778-F363847C4181}"/>
          </ac:spMkLst>
        </pc:spChg>
        <pc:spChg chg="add mod">
          <ac:chgData name="Kristopher Huffman" userId="8a82a221-89c2-443a-9aef-0022e6694aee" providerId="ADAL" clId="{522B0164-7367-46FB-A3A0-CBF0D8750D42}" dt="2022-05-23T14:52:59.843" v="111021" actId="1036"/>
          <ac:spMkLst>
            <pc:docMk/>
            <pc:sldMk cId="3598448837" sldId="368"/>
            <ac:spMk id="43" creationId="{9AABA42A-A8F1-391F-761C-7C48BA4C156A}"/>
          </ac:spMkLst>
        </pc:spChg>
        <pc:spChg chg="add mod">
          <ac:chgData name="Kristopher Huffman" userId="8a82a221-89c2-443a-9aef-0022e6694aee" providerId="ADAL" clId="{522B0164-7367-46FB-A3A0-CBF0D8750D42}" dt="2022-05-23T14:52:59.843" v="111021" actId="1036"/>
          <ac:spMkLst>
            <pc:docMk/>
            <pc:sldMk cId="3598448837" sldId="368"/>
            <ac:spMk id="45" creationId="{8197F04A-1F24-ECC4-1F11-549B9CEB3D13}"/>
          </ac:spMkLst>
        </pc:spChg>
        <pc:spChg chg="add del mod">
          <ac:chgData name="Kristopher Huffman" userId="8a82a221-89c2-443a-9aef-0022e6694aee" providerId="ADAL" clId="{522B0164-7367-46FB-A3A0-CBF0D8750D42}" dt="2022-05-16T16:26:18.573" v="40329" actId="478"/>
          <ac:spMkLst>
            <pc:docMk/>
            <pc:sldMk cId="3598448837" sldId="368"/>
            <ac:spMk id="48" creationId="{0C00E2DD-2EBB-6529-1E2A-204475085080}"/>
          </ac:spMkLst>
        </pc:spChg>
        <pc:spChg chg="add mod">
          <ac:chgData name="Kristopher Huffman" userId="8a82a221-89c2-443a-9aef-0022e6694aee" providerId="ADAL" clId="{522B0164-7367-46FB-A3A0-CBF0D8750D42}" dt="2022-05-23T14:52:59.843" v="111021" actId="1036"/>
          <ac:spMkLst>
            <pc:docMk/>
            <pc:sldMk cId="3598448837" sldId="368"/>
            <ac:spMk id="50" creationId="{1D1A150E-0A13-A8C5-717F-87BB5DFE72B2}"/>
          </ac:spMkLst>
        </pc:spChg>
        <pc:spChg chg="add mod">
          <ac:chgData name="Kristopher Huffman" userId="8a82a221-89c2-443a-9aef-0022e6694aee" providerId="ADAL" clId="{522B0164-7367-46FB-A3A0-CBF0D8750D42}" dt="2022-05-23T14:52:59.843" v="111021" actId="1036"/>
          <ac:spMkLst>
            <pc:docMk/>
            <pc:sldMk cId="3598448837" sldId="368"/>
            <ac:spMk id="53" creationId="{C8E4FE75-CB07-6F98-2D73-B8A70EAFD947}"/>
          </ac:spMkLst>
        </pc:spChg>
        <pc:picChg chg="add mod">
          <ac:chgData name="Kristopher Huffman" userId="8a82a221-89c2-443a-9aef-0022e6694aee" providerId="ADAL" clId="{522B0164-7367-46FB-A3A0-CBF0D8750D42}" dt="2022-05-23T14:52:59.843" v="111021" actId="1036"/>
          <ac:picMkLst>
            <pc:docMk/>
            <pc:sldMk cId="3598448837" sldId="368"/>
            <ac:picMk id="5" creationId="{C51A79DE-7977-8065-8F52-F0CC25BCB07D}"/>
          </ac:picMkLst>
        </pc:picChg>
        <pc:picChg chg="add mod">
          <ac:chgData name="Kristopher Huffman" userId="8a82a221-89c2-443a-9aef-0022e6694aee" providerId="ADAL" clId="{522B0164-7367-46FB-A3A0-CBF0D8750D42}" dt="2022-05-23T14:52:59.843" v="111021" actId="1036"/>
          <ac:picMkLst>
            <pc:docMk/>
            <pc:sldMk cId="3598448837" sldId="368"/>
            <ac:picMk id="6" creationId="{1167E5E1-7232-3C5E-BBB6-364BABE06459}"/>
          </ac:picMkLst>
        </pc:picChg>
        <pc:picChg chg="add del mod">
          <ac:chgData name="Kristopher Huffman" userId="8a82a221-89c2-443a-9aef-0022e6694aee" providerId="ADAL" clId="{522B0164-7367-46FB-A3A0-CBF0D8750D42}" dt="2022-05-16T13:17:46.512" v="38547"/>
          <ac:picMkLst>
            <pc:docMk/>
            <pc:sldMk cId="3598448837" sldId="368"/>
            <ac:picMk id="8" creationId="{840B2C40-02F6-E6E2-485A-E6C0262C151D}"/>
          </ac:picMkLst>
        </pc:picChg>
        <pc:picChg chg="add del mod">
          <ac:chgData name="Kristopher Huffman" userId="8a82a221-89c2-443a-9aef-0022e6694aee" providerId="ADAL" clId="{522B0164-7367-46FB-A3A0-CBF0D8750D42}" dt="2022-05-16T13:46:29.444" v="38616" actId="478"/>
          <ac:picMkLst>
            <pc:docMk/>
            <pc:sldMk cId="3598448837" sldId="368"/>
            <ac:picMk id="9" creationId="{1BC31099-309C-382F-7695-47DCA81A6A74}"/>
          </ac:picMkLst>
        </pc:picChg>
        <pc:picChg chg="add del mod">
          <ac:chgData name="Kristopher Huffman" userId="8a82a221-89c2-443a-9aef-0022e6694aee" providerId="ADAL" clId="{522B0164-7367-46FB-A3A0-CBF0D8750D42}" dt="2022-05-16T13:46:37.671" v="38618" actId="478"/>
          <ac:picMkLst>
            <pc:docMk/>
            <pc:sldMk cId="3598448837" sldId="368"/>
            <ac:picMk id="10" creationId="{F0139CFA-2775-2AA6-A21A-62FDBD0BEF97}"/>
          </ac:picMkLst>
        </pc:picChg>
        <pc:cxnChg chg="add mod">
          <ac:chgData name="Kristopher Huffman" userId="8a82a221-89c2-443a-9aef-0022e6694aee" providerId="ADAL" clId="{522B0164-7367-46FB-A3A0-CBF0D8750D42}" dt="2022-05-23T14:52:59.843" v="111021" actId="1036"/>
          <ac:cxnSpMkLst>
            <pc:docMk/>
            <pc:sldMk cId="3598448837" sldId="368"/>
            <ac:cxnSpMk id="12" creationId="{A732A89B-9D03-FBFA-D546-957B2D816675}"/>
          </ac:cxnSpMkLst>
        </pc:cxnChg>
        <pc:cxnChg chg="add mod">
          <ac:chgData name="Kristopher Huffman" userId="8a82a221-89c2-443a-9aef-0022e6694aee" providerId="ADAL" clId="{522B0164-7367-46FB-A3A0-CBF0D8750D42}" dt="2022-05-23T14:52:59.843" v="111021" actId="1036"/>
          <ac:cxnSpMkLst>
            <pc:docMk/>
            <pc:sldMk cId="3598448837" sldId="368"/>
            <ac:cxnSpMk id="17" creationId="{AB002830-5446-B9A9-0612-1DD2F5859E0C}"/>
          </ac:cxnSpMkLst>
        </pc:cxnChg>
        <pc:cxnChg chg="add mod">
          <ac:chgData name="Kristopher Huffman" userId="8a82a221-89c2-443a-9aef-0022e6694aee" providerId="ADAL" clId="{522B0164-7367-46FB-A3A0-CBF0D8750D42}" dt="2022-05-23T14:52:59.843" v="111021" actId="1036"/>
          <ac:cxnSpMkLst>
            <pc:docMk/>
            <pc:sldMk cId="3598448837" sldId="368"/>
            <ac:cxnSpMk id="23" creationId="{EBFAD39A-E51F-4C8E-BCC5-DBF6BC1A05E6}"/>
          </ac:cxnSpMkLst>
        </pc:cxnChg>
        <pc:cxnChg chg="add del mod">
          <ac:chgData name="Kristopher Huffman" userId="8a82a221-89c2-443a-9aef-0022e6694aee" providerId="ADAL" clId="{522B0164-7367-46FB-A3A0-CBF0D8750D42}" dt="2022-05-16T16:13:21.435" v="39888" actId="478"/>
          <ac:cxnSpMkLst>
            <pc:docMk/>
            <pc:sldMk cId="3598448837" sldId="368"/>
            <ac:cxnSpMk id="31" creationId="{EE686875-8C91-3600-3476-B3FD16CD0AC6}"/>
          </ac:cxnSpMkLst>
        </pc:cxnChg>
        <pc:cxnChg chg="add del mod">
          <ac:chgData name="Kristopher Huffman" userId="8a82a221-89c2-443a-9aef-0022e6694aee" providerId="ADAL" clId="{522B0164-7367-46FB-A3A0-CBF0D8750D42}" dt="2022-05-16T16:12:11.223" v="39788" actId="478"/>
          <ac:cxnSpMkLst>
            <pc:docMk/>
            <pc:sldMk cId="3598448837" sldId="368"/>
            <ac:cxnSpMk id="34" creationId="{CA681875-8431-CA1B-3929-7517A76C6D27}"/>
          </ac:cxnSpMkLst>
        </pc:cxnChg>
        <pc:cxnChg chg="add del mod">
          <ac:chgData name="Kristopher Huffman" userId="8a82a221-89c2-443a-9aef-0022e6694aee" providerId="ADAL" clId="{522B0164-7367-46FB-A3A0-CBF0D8750D42}" dt="2022-05-16T16:13:57.139" v="39966" actId="478"/>
          <ac:cxnSpMkLst>
            <pc:docMk/>
            <pc:sldMk cId="3598448837" sldId="368"/>
            <ac:cxnSpMk id="42" creationId="{D4EB7436-55E7-B791-FA1B-FC6614957473}"/>
          </ac:cxnSpMkLst>
        </pc:cxnChg>
        <pc:cxnChg chg="add del mod">
          <ac:chgData name="Kristopher Huffman" userId="8a82a221-89c2-443a-9aef-0022e6694aee" providerId="ADAL" clId="{522B0164-7367-46FB-A3A0-CBF0D8750D42}" dt="2022-05-16T16:21:47.842" v="40211" actId="478"/>
          <ac:cxnSpMkLst>
            <pc:docMk/>
            <pc:sldMk cId="3598448837" sldId="368"/>
            <ac:cxnSpMk id="44" creationId="{BD3DBCF9-85DB-2338-8EE0-AF6666807526}"/>
          </ac:cxnSpMkLst>
        </pc:cxnChg>
        <pc:cxnChg chg="add mod">
          <ac:chgData name="Kristopher Huffman" userId="8a82a221-89c2-443a-9aef-0022e6694aee" providerId="ADAL" clId="{522B0164-7367-46FB-A3A0-CBF0D8750D42}" dt="2022-05-23T14:52:59.843" v="111021" actId="1036"/>
          <ac:cxnSpMkLst>
            <pc:docMk/>
            <pc:sldMk cId="3598448837" sldId="368"/>
            <ac:cxnSpMk id="47" creationId="{5EFFA8C9-56B2-ED91-15D1-4786F04144BD}"/>
          </ac:cxnSpMkLst>
        </pc:cxnChg>
        <pc:cxnChg chg="add mod">
          <ac:chgData name="Kristopher Huffman" userId="8a82a221-89c2-443a-9aef-0022e6694aee" providerId="ADAL" clId="{522B0164-7367-46FB-A3A0-CBF0D8750D42}" dt="2022-05-23T14:52:59.843" v="111021" actId="1036"/>
          <ac:cxnSpMkLst>
            <pc:docMk/>
            <pc:sldMk cId="3598448837" sldId="368"/>
            <ac:cxnSpMk id="49" creationId="{8DF11DDB-EFE7-93F9-90B9-1F4A984EB3B5}"/>
          </ac:cxnSpMkLst>
        </pc:cxnChg>
        <pc:cxnChg chg="add mod">
          <ac:chgData name="Kristopher Huffman" userId="8a82a221-89c2-443a-9aef-0022e6694aee" providerId="ADAL" clId="{522B0164-7367-46FB-A3A0-CBF0D8750D42}" dt="2022-05-23T14:52:59.843" v="111021" actId="1036"/>
          <ac:cxnSpMkLst>
            <pc:docMk/>
            <pc:sldMk cId="3598448837" sldId="368"/>
            <ac:cxnSpMk id="51" creationId="{CA84E661-A3EF-C810-E118-5ABDCAFAFE6F}"/>
          </ac:cxnSpMkLst>
        </pc:cxnChg>
        <pc:cxnChg chg="add mod">
          <ac:chgData name="Kristopher Huffman" userId="8a82a221-89c2-443a-9aef-0022e6694aee" providerId="ADAL" clId="{522B0164-7367-46FB-A3A0-CBF0D8750D42}" dt="2022-05-23T14:52:59.843" v="111021" actId="1036"/>
          <ac:cxnSpMkLst>
            <pc:docMk/>
            <pc:sldMk cId="3598448837" sldId="368"/>
            <ac:cxnSpMk id="52" creationId="{87C82CB9-A5B4-C016-AD32-D343D176ED4D}"/>
          </ac:cxnSpMkLst>
        </pc:cxnChg>
      </pc:sldChg>
      <pc:sldChg chg="modSp new del mod">
        <pc:chgData name="Kristopher Huffman" userId="8a82a221-89c2-443a-9aef-0022e6694aee" providerId="ADAL" clId="{522B0164-7367-46FB-A3A0-CBF0D8750D42}" dt="2022-05-21T19:25:36.410" v="103591" actId="47"/>
        <pc:sldMkLst>
          <pc:docMk/>
          <pc:sldMk cId="2437123939" sldId="369"/>
        </pc:sldMkLst>
        <pc:spChg chg="mod">
          <ac:chgData name="Kristopher Huffman" userId="8a82a221-89c2-443a-9aef-0022e6694aee" providerId="ADAL" clId="{522B0164-7367-46FB-A3A0-CBF0D8750D42}" dt="2022-05-16T19:19:43.348" v="40481" actId="20577"/>
          <ac:spMkLst>
            <pc:docMk/>
            <pc:sldMk cId="2437123939" sldId="369"/>
            <ac:spMk id="3" creationId="{8F91D2D9-A2BF-88FA-483B-D98886256581}"/>
          </ac:spMkLst>
        </pc:spChg>
      </pc:sldChg>
      <pc:sldChg chg="modSp add del mod ord modNotesTx">
        <pc:chgData name="Kristopher Huffman" userId="8a82a221-89c2-443a-9aef-0022e6694aee" providerId="ADAL" clId="{522B0164-7367-46FB-A3A0-CBF0D8750D42}" dt="2022-05-21T19:25:02.124" v="103584" actId="2696"/>
        <pc:sldMkLst>
          <pc:docMk/>
          <pc:sldMk cId="96959723" sldId="370"/>
        </pc:sldMkLst>
        <pc:spChg chg="mod">
          <ac:chgData name="Kristopher Huffman" userId="8a82a221-89c2-443a-9aef-0022e6694aee" providerId="ADAL" clId="{522B0164-7367-46FB-A3A0-CBF0D8750D42}" dt="2022-05-21T19:15:02.187" v="103381" actId="15"/>
          <ac:spMkLst>
            <pc:docMk/>
            <pc:sldMk cId="96959723" sldId="370"/>
            <ac:spMk id="2" creationId="{EDB22E8C-8D3E-15E5-6856-8CD96056F1A9}"/>
          </ac:spMkLst>
        </pc:spChg>
      </pc:sldChg>
      <pc:sldChg chg="modSp new del mod">
        <pc:chgData name="Kristopher Huffman" userId="8a82a221-89c2-443a-9aef-0022e6694aee" providerId="ADAL" clId="{522B0164-7367-46FB-A3A0-CBF0D8750D42}" dt="2022-05-21T18:34:32.587" v="102962" actId="47"/>
        <pc:sldMkLst>
          <pc:docMk/>
          <pc:sldMk cId="3766963057" sldId="371"/>
        </pc:sldMkLst>
        <pc:spChg chg="mod">
          <ac:chgData name="Kristopher Huffman" userId="8a82a221-89c2-443a-9aef-0022e6694aee" providerId="ADAL" clId="{522B0164-7367-46FB-A3A0-CBF0D8750D42}" dt="2022-05-16T20:16:47.334" v="40813" actId="20577"/>
          <ac:spMkLst>
            <pc:docMk/>
            <pc:sldMk cId="3766963057" sldId="371"/>
            <ac:spMk id="3" creationId="{5A5A1A1E-FA29-22B2-F560-147E221BB0DD}"/>
          </ac:spMkLst>
        </pc:spChg>
      </pc:sldChg>
      <pc:sldChg chg="addSp delSp modSp add del mod modAnim modNotesTx">
        <pc:chgData name="Kristopher Huffman" userId="8a82a221-89c2-443a-9aef-0022e6694aee" providerId="ADAL" clId="{522B0164-7367-46FB-A3A0-CBF0D8750D42}" dt="2022-05-22T17:31:20.133" v="110285" actId="20577"/>
        <pc:sldMkLst>
          <pc:docMk/>
          <pc:sldMk cId="145599112" sldId="372"/>
        </pc:sldMkLst>
        <pc:spChg chg="del">
          <ac:chgData name="Kristopher Huffman" userId="8a82a221-89c2-443a-9aef-0022e6694aee" providerId="ADAL" clId="{522B0164-7367-46FB-A3A0-CBF0D8750D42}" dt="2022-05-17T17:56:32.905" v="50107" actId="478"/>
          <ac:spMkLst>
            <pc:docMk/>
            <pc:sldMk cId="145599112" sldId="372"/>
            <ac:spMk id="9" creationId="{E0C4026A-849F-4E6E-ADE8-87A19D6188CA}"/>
          </ac:spMkLst>
        </pc:spChg>
        <pc:spChg chg="mod">
          <ac:chgData name="Kristopher Huffman" userId="8a82a221-89c2-443a-9aef-0022e6694aee" providerId="ADAL" clId="{522B0164-7367-46FB-A3A0-CBF0D8750D42}" dt="2022-05-19T18:34:57.347" v="83251" actId="1038"/>
          <ac:spMkLst>
            <pc:docMk/>
            <pc:sldMk cId="145599112" sldId="372"/>
            <ac:spMk id="10" creationId="{4AA5CC19-F495-41C7-AC34-D4CDAF3E34BF}"/>
          </ac:spMkLst>
        </pc:spChg>
        <pc:picChg chg="del">
          <ac:chgData name="Kristopher Huffman" userId="8a82a221-89c2-443a-9aef-0022e6694aee" providerId="ADAL" clId="{522B0164-7367-46FB-A3A0-CBF0D8750D42}" dt="2022-05-17T17:56:31.417" v="50106" actId="478"/>
          <ac:picMkLst>
            <pc:docMk/>
            <pc:sldMk cId="145599112" sldId="372"/>
            <ac:picMk id="5" creationId="{7729008E-7C8C-4606-8C93-5D70507AEA86}"/>
          </ac:picMkLst>
        </pc:picChg>
        <pc:picChg chg="add mod ord">
          <ac:chgData name="Kristopher Huffman" userId="8a82a221-89c2-443a-9aef-0022e6694aee" providerId="ADAL" clId="{522B0164-7367-46FB-A3A0-CBF0D8750D42}" dt="2022-05-19T18:34:55.495" v="83250" actId="1038"/>
          <ac:picMkLst>
            <pc:docMk/>
            <pc:sldMk cId="145599112" sldId="372"/>
            <ac:picMk id="7" creationId="{9CF33015-7CB0-59BD-A044-A0B90436402A}"/>
          </ac:picMkLst>
        </pc:picChg>
        <pc:picChg chg="del">
          <ac:chgData name="Kristopher Huffman" userId="8a82a221-89c2-443a-9aef-0022e6694aee" providerId="ADAL" clId="{522B0164-7367-46FB-A3A0-CBF0D8750D42}" dt="2022-05-17T17:56:30.585" v="50105" actId="478"/>
          <ac:picMkLst>
            <pc:docMk/>
            <pc:sldMk cId="145599112" sldId="372"/>
            <ac:picMk id="8" creationId="{FC5CE84E-6D19-495E-AB9C-1D501E8B8BD8}"/>
          </ac:picMkLst>
        </pc:picChg>
        <pc:picChg chg="del">
          <ac:chgData name="Kristopher Huffman" userId="8a82a221-89c2-443a-9aef-0022e6694aee" providerId="ADAL" clId="{522B0164-7367-46FB-A3A0-CBF0D8750D42}" dt="2022-05-19T18:33:38.767" v="83209" actId="478"/>
          <ac:picMkLst>
            <pc:docMk/>
            <pc:sldMk cId="145599112" sldId="372"/>
            <ac:picMk id="12" creationId="{FC7CF6D1-DA49-4D18-A36D-B4DE37BC5D73}"/>
          </ac:picMkLst>
        </pc:picChg>
      </pc:sldChg>
      <pc:sldChg chg="addSp modSp add mod ord modAnim modNotesTx">
        <pc:chgData name="Kristopher Huffman" userId="8a82a221-89c2-443a-9aef-0022e6694aee" providerId="ADAL" clId="{522B0164-7367-46FB-A3A0-CBF0D8750D42}" dt="2022-05-22T05:03:24.369" v="108022" actId="404"/>
        <pc:sldMkLst>
          <pc:docMk/>
          <pc:sldMk cId="2395276893" sldId="373"/>
        </pc:sldMkLst>
        <pc:spChg chg="add mod">
          <ac:chgData name="Kristopher Huffman" userId="8a82a221-89c2-443a-9aef-0022e6694aee" providerId="ADAL" clId="{522B0164-7367-46FB-A3A0-CBF0D8750D42}" dt="2022-05-17T19:07:20.947" v="53045" actId="14100"/>
          <ac:spMkLst>
            <pc:docMk/>
            <pc:sldMk cId="2395276893" sldId="373"/>
            <ac:spMk id="4" creationId="{4ED9DB7B-6410-4983-2DF8-82128E18CBB2}"/>
          </ac:spMkLst>
        </pc:spChg>
      </pc:sldChg>
      <pc:sldChg chg="addSp modSp add mod ord modAnim modNotesTx">
        <pc:chgData name="Kristopher Huffman" userId="8a82a221-89c2-443a-9aef-0022e6694aee" providerId="ADAL" clId="{522B0164-7367-46FB-A3A0-CBF0D8750D42}" dt="2022-05-23T01:08:22.783" v="110628" actId="20577"/>
        <pc:sldMkLst>
          <pc:docMk/>
          <pc:sldMk cId="904225059" sldId="374"/>
        </pc:sldMkLst>
        <pc:spChg chg="mod">
          <ac:chgData name="Kristopher Huffman" userId="8a82a221-89c2-443a-9aef-0022e6694aee" providerId="ADAL" clId="{522B0164-7367-46FB-A3A0-CBF0D8750D42}" dt="2022-05-22T03:06:53.770" v="107542" actId="20577"/>
          <ac:spMkLst>
            <pc:docMk/>
            <pc:sldMk cId="904225059" sldId="374"/>
            <ac:spMk id="3" creationId="{4D2670E7-074F-4804-95F2-2EB47D65AB05}"/>
          </ac:spMkLst>
        </pc:spChg>
        <pc:spChg chg="add mod">
          <ac:chgData name="Kristopher Huffman" userId="8a82a221-89c2-443a-9aef-0022e6694aee" providerId="ADAL" clId="{522B0164-7367-46FB-A3A0-CBF0D8750D42}" dt="2022-05-19T02:26:57.689" v="81737" actId="208"/>
          <ac:spMkLst>
            <pc:docMk/>
            <pc:sldMk cId="904225059" sldId="374"/>
            <ac:spMk id="5" creationId="{431AD3F0-40E9-B448-7811-D48126C393B2}"/>
          </ac:spMkLst>
        </pc:spChg>
        <pc:spChg chg="mod">
          <ac:chgData name="Kristopher Huffman" userId="8a82a221-89c2-443a-9aef-0022e6694aee" providerId="ADAL" clId="{522B0164-7367-46FB-A3A0-CBF0D8750D42}" dt="2022-05-19T02:27:01.324" v="81738" actId="208"/>
          <ac:spMkLst>
            <pc:docMk/>
            <pc:sldMk cId="904225059" sldId="374"/>
            <ac:spMk id="9" creationId="{FCF4F932-5E54-4898-B58D-FAEC8932CBB7}"/>
          </ac:spMkLst>
        </pc:spChg>
      </pc:sldChg>
      <pc:sldChg chg="modSp add del mod">
        <pc:chgData name="Kristopher Huffman" userId="8a82a221-89c2-443a-9aef-0022e6694aee" providerId="ADAL" clId="{522B0164-7367-46FB-A3A0-CBF0D8750D42}" dt="2022-05-18T20:17:08.735" v="70762" actId="2696"/>
        <pc:sldMkLst>
          <pc:docMk/>
          <pc:sldMk cId="1015470441" sldId="374"/>
        </pc:sldMkLst>
        <pc:spChg chg="mod">
          <ac:chgData name="Kristopher Huffman" userId="8a82a221-89c2-443a-9aef-0022e6694aee" providerId="ADAL" clId="{522B0164-7367-46FB-A3A0-CBF0D8750D42}" dt="2022-05-18T20:16:50.577" v="70761" actId="1038"/>
          <ac:spMkLst>
            <pc:docMk/>
            <pc:sldMk cId="1015470441" sldId="374"/>
            <ac:spMk id="49" creationId="{8B98B816-C754-40FF-B6AE-E6CDED91ADB7}"/>
          </ac:spMkLst>
        </pc:spChg>
      </pc:sldChg>
      <pc:sldChg chg="add del">
        <pc:chgData name="Kristopher Huffman" userId="8a82a221-89c2-443a-9aef-0022e6694aee" providerId="ADAL" clId="{522B0164-7367-46FB-A3A0-CBF0D8750D42}" dt="2022-05-18T02:28:48.958" v="61695" actId="47"/>
        <pc:sldMkLst>
          <pc:docMk/>
          <pc:sldMk cId="1657756058" sldId="374"/>
        </pc:sldMkLst>
      </pc:sldChg>
      <pc:sldChg chg="addSp delSp modSp add mod delAnim modAnim modNotesTx">
        <pc:chgData name="Kristopher Huffman" userId="8a82a221-89c2-443a-9aef-0022e6694aee" providerId="ADAL" clId="{522B0164-7367-46FB-A3A0-CBF0D8750D42}" dt="2022-05-23T01:02:22.754" v="110592" actId="20577"/>
        <pc:sldMkLst>
          <pc:docMk/>
          <pc:sldMk cId="108906356" sldId="375"/>
        </pc:sldMkLst>
        <pc:spChg chg="mod">
          <ac:chgData name="Kristopher Huffman" userId="8a82a221-89c2-443a-9aef-0022e6694aee" providerId="ADAL" clId="{522B0164-7367-46FB-A3A0-CBF0D8750D42}" dt="2022-05-19T19:19:20.395" v="83527" actId="14100"/>
          <ac:spMkLst>
            <pc:docMk/>
            <pc:sldMk cId="108906356" sldId="375"/>
            <ac:spMk id="16" creationId="{C6228696-4C8C-45A2-ABD1-CBCA3AB92C65}"/>
          </ac:spMkLst>
        </pc:spChg>
        <pc:spChg chg="mod">
          <ac:chgData name="Kristopher Huffman" userId="8a82a221-89c2-443a-9aef-0022e6694aee" providerId="ADAL" clId="{522B0164-7367-46FB-A3A0-CBF0D8750D42}" dt="2022-05-19T19:19:51.676" v="83537" actId="1038"/>
          <ac:spMkLst>
            <pc:docMk/>
            <pc:sldMk cId="108906356" sldId="375"/>
            <ac:spMk id="17" creationId="{56B19B95-0BDA-4728-ABD8-ADF061B15C11}"/>
          </ac:spMkLst>
        </pc:spChg>
        <pc:spChg chg="mod">
          <ac:chgData name="Kristopher Huffman" userId="8a82a221-89c2-443a-9aef-0022e6694aee" providerId="ADAL" clId="{522B0164-7367-46FB-A3A0-CBF0D8750D42}" dt="2022-05-19T19:18:25.768" v="83488" actId="1038"/>
          <ac:spMkLst>
            <pc:docMk/>
            <pc:sldMk cId="108906356" sldId="375"/>
            <ac:spMk id="18" creationId="{19E0A095-72CA-419F-BEA2-D8051BF4589A}"/>
          </ac:spMkLst>
        </pc:spChg>
        <pc:spChg chg="mod">
          <ac:chgData name="Kristopher Huffman" userId="8a82a221-89c2-443a-9aef-0022e6694aee" providerId="ADAL" clId="{522B0164-7367-46FB-A3A0-CBF0D8750D42}" dt="2022-05-19T19:25:34.263" v="83575" actId="1036"/>
          <ac:spMkLst>
            <pc:docMk/>
            <pc:sldMk cId="108906356" sldId="375"/>
            <ac:spMk id="19" creationId="{57B6C17D-B2B1-4511-A4E9-E171762B172D}"/>
          </ac:spMkLst>
        </pc:spChg>
        <pc:spChg chg="mod">
          <ac:chgData name="Kristopher Huffman" userId="8a82a221-89c2-443a-9aef-0022e6694aee" providerId="ADAL" clId="{522B0164-7367-46FB-A3A0-CBF0D8750D42}" dt="2022-05-19T19:25:42.439" v="83576" actId="1036"/>
          <ac:spMkLst>
            <pc:docMk/>
            <pc:sldMk cId="108906356" sldId="375"/>
            <ac:spMk id="20" creationId="{42773634-8DBD-4745-B81C-C1F5DE0481B7}"/>
          </ac:spMkLst>
        </pc:spChg>
        <pc:picChg chg="del">
          <ac:chgData name="Kristopher Huffman" userId="8a82a221-89c2-443a-9aef-0022e6694aee" providerId="ADAL" clId="{522B0164-7367-46FB-A3A0-CBF0D8750D42}" dt="2022-05-19T19:12:37.189" v="83413" actId="478"/>
          <ac:picMkLst>
            <pc:docMk/>
            <pc:sldMk cId="108906356" sldId="375"/>
            <ac:picMk id="4" creationId="{B84565BF-5E5C-40F5-8672-4A5AE8AFE44D}"/>
          </ac:picMkLst>
        </pc:picChg>
        <pc:picChg chg="add mod ord">
          <ac:chgData name="Kristopher Huffman" userId="8a82a221-89c2-443a-9aef-0022e6694aee" providerId="ADAL" clId="{522B0164-7367-46FB-A3A0-CBF0D8750D42}" dt="2022-05-19T19:18:49.916" v="83491" actId="1076"/>
          <ac:picMkLst>
            <pc:docMk/>
            <pc:sldMk cId="108906356" sldId="375"/>
            <ac:picMk id="5" creationId="{126C8695-AD73-CEF0-D52E-E0304C174700}"/>
          </ac:picMkLst>
        </pc:picChg>
        <pc:picChg chg="del">
          <ac:chgData name="Kristopher Huffman" userId="8a82a221-89c2-443a-9aef-0022e6694aee" providerId="ADAL" clId="{522B0164-7367-46FB-A3A0-CBF0D8750D42}" dt="2022-05-19T19:13:26.024" v="83420" actId="478"/>
          <ac:picMkLst>
            <pc:docMk/>
            <pc:sldMk cId="108906356" sldId="375"/>
            <ac:picMk id="8" creationId="{1C1142C7-F280-429D-A5C9-B1D8541231D3}"/>
          </ac:picMkLst>
        </pc:picChg>
        <pc:picChg chg="mod">
          <ac:chgData name="Kristopher Huffman" userId="8a82a221-89c2-443a-9aef-0022e6694aee" providerId="ADAL" clId="{522B0164-7367-46FB-A3A0-CBF0D8750D42}" dt="2022-05-19T19:19:34.327" v="83528" actId="1076"/>
          <ac:picMkLst>
            <pc:docMk/>
            <pc:sldMk cId="108906356" sldId="375"/>
            <ac:picMk id="12" creationId="{48C99DEE-153D-4414-867A-0BC00490E97A}"/>
          </ac:picMkLst>
        </pc:picChg>
        <pc:picChg chg="add mod ord">
          <ac:chgData name="Kristopher Huffman" userId="8a82a221-89c2-443a-9aef-0022e6694aee" providerId="ADAL" clId="{522B0164-7367-46FB-A3A0-CBF0D8750D42}" dt="2022-05-19T19:19:00.531" v="83524" actId="1037"/>
          <ac:picMkLst>
            <pc:docMk/>
            <pc:sldMk cId="108906356" sldId="375"/>
            <ac:picMk id="13" creationId="{48218DAF-CD1C-8797-245B-DB61A86039D9}"/>
          </ac:picMkLst>
        </pc:picChg>
      </pc:sldChg>
      <pc:sldChg chg="addSp delSp modSp new del mod">
        <pc:chgData name="Kristopher Huffman" userId="8a82a221-89c2-443a-9aef-0022e6694aee" providerId="ADAL" clId="{522B0164-7367-46FB-A3A0-CBF0D8750D42}" dt="2022-05-19T18:23:20.381" v="83113" actId="2696"/>
        <pc:sldMkLst>
          <pc:docMk/>
          <pc:sldMk cId="816821778" sldId="375"/>
        </pc:sldMkLst>
        <pc:spChg chg="del">
          <ac:chgData name="Kristopher Huffman" userId="8a82a221-89c2-443a-9aef-0022e6694aee" providerId="ADAL" clId="{522B0164-7367-46FB-A3A0-CBF0D8750D42}" dt="2022-05-19T18:17:25.414" v="82992" actId="478"/>
          <ac:spMkLst>
            <pc:docMk/>
            <pc:sldMk cId="816821778" sldId="375"/>
            <ac:spMk id="2" creationId="{F2925B4D-A149-08F1-2643-BAA8BA12F201}"/>
          </ac:spMkLst>
        </pc:spChg>
        <pc:picChg chg="add del mod">
          <ac:chgData name="Kristopher Huffman" userId="8a82a221-89c2-443a-9aef-0022e6694aee" providerId="ADAL" clId="{522B0164-7367-46FB-A3A0-CBF0D8750D42}" dt="2022-05-19T18:18:08.831" v="82998" actId="21"/>
          <ac:picMkLst>
            <pc:docMk/>
            <pc:sldMk cId="816821778" sldId="375"/>
            <ac:picMk id="5" creationId="{A9EB2791-9AAD-8C16-68F9-677917DC31B8}"/>
          </ac:picMkLst>
        </pc:picChg>
      </pc:sldChg>
      <pc:sldChg chg="addSp delSp modSp new del mod">
        <pc:chgData name="Kristopher Huffman" userId="8a82a221-89c2-443a-9aef-0022e6694aee" providerId="ADAL" clId="{522B0164-7367-46FB-A3A0-CBF0D8750D42}" dt="2022-05-19T18:13:48.171" v="82980" actId="47"/>
        <pc:sldMkLst>
          <pc:docMk/>
          <pc:sldMk cId="1694443328" sldId="375"/>
        </pc:sldMkLst>
        <pc:spChg chg="del">
          <ac:chgData name="Kristopher Huffman" userId="8a82a221-89c2-443a-9aef-0022e6694aee" providerId="ADAL" clId="{522B0164-7367-46FB-A3A0-CBF0D8750D42}" dt="2022-05-19T18:09:46.593" v="82951" actId="478"/>
          <ac:spMkLst>
            <pc:docMk/>
            <pc:sldMk cId="1694443328" sldId="375"/>
            <ac:spMk id="2" creationId="{CD6ECD78-30E6-242B-8935-CF00562638F9}"/>
          </ac:spMkLst>
        </pc:spChg>
        <pc:picChg chg="add del mod">
          <ac:chgData name="Kristopher Huffman" userId="8a82a221-89c2-443a-9aef-0022e6694aee" providerId="ADAL" clId="{522B0164-7367-46FB-A3A0-CBF0D8750D42}" dt="2022-05-19T18:10:11.292" v="82957" actId="478"/>
          <ac:picMkLst>
            <pc:docMk/>
            <pc:sldMk cId="1694443328" sldId="375"/>
            <ac:picMk id="5" creationId="{1DC59084-F758-E2D5-371E-5B14F1658FEE}"/>
          </ac:picMkLst>
        </pc:picChg>
        <pc:picChg chg="add del mod">
          <ac:chgData name="Kristopher Huffman" userId="8a82a221-89c2-443a-9aef-0022e6694aee" providerId="ADAL" clId="{522B0164-7367-46FB-A3A0-CBF0D8750D42}" dt="2022-05-19T18:11:34.238" v="82961" actId="478"/>
          <ac:picMkLst>
            <pc:docMk/>
            <pc:sldMk cId="1694443328" sldId="375"/>
            <ac:picMk id="7" creationId="{CDF80E69-6429-CA7A-0883-68FC3B4C3A45}"/>
          </ac:picMkLst>
        </pc:picChg>
        <pc:picChg chg="add mod">
          <ac:chgData name="Kristopher Huffman" userId="8a82a221-89c2-443a-9aef-0022e6694aee" providerId="ADAL" clId="{522B0164-7367-46FB-A3A0-CBF0D8750D42}" dt="2022-05-19T18:12:42.287" v="82970" actId="14100"/>
          <ac:picMkLst>
            <pc:docMk/>
            <pc:sldMk cId="1694443328" sldId="375"/>
            <ac:picMk id="9" creationId="{C0181289-67A3-5582-88B0-1637DE99E98D}"/>
          </ac:picMkLst>
        </pc:picChg>
      </pc:sldChg>
      <pc:sldChg chg="addSp delSp modSp new del mod">
        <pc:chgData name="Kristopher Huffman" userId="8a82a221-89c2-443a-9aef-0022e6694aee" providerId="ADAL" clId="{522B0164-7367-46FB-A3A0-CBF0D8750D42}" dt="2022-05-19T18:52:16.938" v="83355" actId="2696"/>
        <pc:sldMkLst>
          <pc:docMk/>
          <pc:sldMk cId="2473707214" sldId="375"/>
        </pc:sldMkLst>
        <pc:spChg chg="del">
          <ac:chgData name="Kristopher Huffman" userId="8a82a221-89c2-443a-9aef-0022e6694aee" providerId="ADAL" clId="{522B0164-7367-46FB-A3A0-CBF0D8750D42}" dt="2022-05-19T18:46:47.818" v="83284" actId="478"/>
          <ac:spMkLst>
            <pc:docMk/>
            <pc:sldMk cId="2473707214" sldId="375"/>
            <ac:spMk id="2" creationId="{DEF882AC-D1D1-9613-24D8-C91DB4374A90}"/>
          </ac:spMkLst>
        </pc:spChg>
        <pc:picChg chg="add mod">
          <ac:chgData name="Kristopher Huffman" userId="8a82a221-89c2-443a-9aef-0022e6694aee" providerId="ADAL" clId="{522B0164-7367-46FB-A3A0-CBF0D8750D42}" dt="2022-05-19T18:47:15.149" v="83291" actId="1076"/>
          <ac:picMkLst>
            <pc:docMk/>
            <pc:sldMk cId="2473707214" sldId="375"/>
            <ac:picMk id="5" creationId="{26CCA16F-9061-C068-BE7B-BA104DE6FB92}"/>
          </ac:picMkLst>
        </pc:picChg>
        <pc:picChg chg="add del mod">
          <ac:chgData name="Kristopher Huffman" userId="8a82a221-89c2-443a-9aef-0022e6694aee" providerId="ADAL" clId="{522B0164-7367-46FB-A3A0-CBF0D8750D42}" dt="2022-05-19T18:47:37.272" v="83293" actId="478"/>
          <ac:picMkLst>
            <pc:docMk/>
            <pc:sldMk cId="2473707214" sldId="375"/>
            <ac:picMk id="6" creationId="{FDCD49C9-C3DA-2BED-5784-AB52449C0C5D}"/>
          </ac:picMkLst>
        </pc:picChg>
      </pc:sldChg>
      <pc:sldChg chg="addSp delSp modSp add del mod">
        <pc:chgData name="Kristopher Huffman" userId="8a82a221-89c2-443a-9aef-0022e6694aee" providerId="ADAL" clId="{522B0164-7367-46FB-A3A0-CBF0D8750D42}" dt="2022-05-19T18:09:35.937" v="82949" actId="2696"/>
        <pc:sldMkLst>
          <pc:docMk/>
          <pc:sldMk cId="3018939929" sldId="375"/>
        </pc:sldMkLst>
        <pc:picChg chg="add del mod">
          <ac:chgData name="Kristopher Huffman" userId="8a82a221-89c2-443a-9aef-0022e6694aee" providerId="ADAL" clId="{522B0164-7367-46FB-A3A0-CBF0D8750D42}" dt="2022-05-19T17:57:38.685" v="82930" actId="478"/>
          <ac:picMkLst>
            <pc:docMk/>
            <pc:sldMk cId="3018939929" sldId="375"/>
            <ac:picMk id="4" creationId="{F918E226-B66D-9BC6-DF7A-4A20DE90D254}"/>
          </ac:picMkLst>
        </pc:picChg>
        <pc:picChg chg="add del mod">
          <ac:chgData name="Kristopher Huffman" userId="8a82a221-89c2-443a-9aef-0022e6694aee" providerId="ADAL" clId="{522B0164-7367-46FB-A3A0-CBF0D8750D42}" dt="2022-05-19T17:59:29.372" v="82935" actId="478"/>
          <ac:picMkLst>
            <pc:docMk/>
            <pc:sldMk cId="3018939929" sldId="375"/>
            <ac:picMk id="6" creationId="{94A0AE93-2B4F-F48E-BEFE-89A8B9041865}"/>
          </ac:picMkLst>
        </pc:picChg>
        <pc:picChg chg="add del mod">
          <ac:chgData name="Kristopher Huffman" userId="8a82a221-89c2-443a-9aef-0022e6694aee" providerId="ADAL" clId="{522B0164-7367-46FB-A3A0-CBF0D8750D42}" dt="2022-05-19T18:08:27.139" v="82941" actId="478"/>
          <ac:picMkLst>
            <pc:docMk/>
            <pc:sldMk cId="3018939929" sldId="375"/>
            <ac:picMk id="12" creationId="{471704F5-EF8B-D930-15A2-F4C423720CB0}"/>
          </ac:picMkLst>
        </pc:picChg>
        <pc:picChg chg="add del mod">
          <ac:chgData name="Kristopher Huffman" userId="8a82a221-89c2-443a-9aef-0022e6694aee" providerId="ADAL" clId="{522B0164-7367-46FB-A3A0-CBF0D8750D42}" dt="2022-05-19T18:09:23.064" v="82948" actId="478"/>
          <ac:picMkLst>
            <pc:docMk/>
            <pc:sldMk cId="3018939929" sldId="375"/>
            <ac:picMk id="20" creationId="{AE42D2D8-C836-5EBA-36E4-FD75F2A7B845}"/>
          </ac:picMkLst>
        </pc:picChg>
      </pc:sldChg>
      <pc:sldChg chg="delSp add del mod delAnim">
        <pc:chgData name="Kristopher Huffman" userId="8a82a221-89c2-443a-9aef-0022e6694aee" providerId="ADAL" clId="{522B0164-7367-46FB-A3A0-CBF0D8750D42}" dt="2022-05-19T18:13:46.852" v="82979" actId="47"/>
        <pc:sldMkLst>
          <pc:docMk/>
          <pc:sldMk cId="2649861876" sldId="376"/>
        </pc:sldMkLst>
        <pc:picChg chg="del">
          <ac:chgData name="Kristopher Huffman" userId="8a82a221-89c2-443a-9aef-0022e6694aee" providerId="ADAL" clId="{522B0164-7367-46FB-A3A0-CBF0D8750D42}" dt="2022-05-19T18:12:27.810" v="82969" actId="478"/>
          <ac:picMkLst>
            <pc:docMk/>
            <pc:sldMk cId="2649861876" sldId="376"/>
            <ac:picMk id="55" creationId="{A9BE4291-A5D2-42F9-BA9F-12138443019F}"/>
          </ac:picMkLst>
        </pc:picChg>
      </pc:sldChg>
      <pc:sldChg chg="addSp delSp modSp add del mod">
        <pc:chgData name="Kristopher Huffman" userId="8a82a221-89c2-443a-9aef-0022e6694aee" providerId="ADAL" clId="{522B0164-7367-46FB-A3A0-CBF0D8750D42}" dt="2022-05-19T19:47:30.439" v="83809" actId="47"/>
        <pc:sldMkLst>
          <pc:docMk/>
          <pc:sldMk cId="3502336221" sldId="376"/>
        </pc:sldMkLst>
        <pc:spChg chg="mod">
          <ac:chgData name="Kristopher Huffman" userId="8a82a221-89c2-443a-9aef-0022e6694aee" providerId="ADAL" clId="{522B0164-7367-46FB-A3A0-CBF0D8750D42}" dt="2022-05-19T19:39:51.401" v="83783" actId="1037"/>
          <ac:spMkLst>
            <pc:docMk/>
            <pc:sldMk cId="3502336221" sldId="376"/>
            <ac:spMk id="8" creationId="{1D706E1B-C9BD-4357-BAA2-509898B53DC9}"/>
          </ac:spMkLst>
        </pc:spChg>
        <pc:spChg chg="mod">
          <ac:chgData name="Kristopher Huffman" userId="8a82a221-89c2-443a-9aef-0022e6694aee" providerId="ADAL" clId="{522B0164-7367-46FB-A3A0-CBF0D8750D42}" dt="2022-05-19T19:39:07.963" v="83725" actId="1038"/>
          <ac:spMkLst>
            <pc:docMk/>
            <pc:sldMk cId="3502336221" sldId="376"/>
            <ac:spMk id="9" creationId="{F123E53F-0CC4-479E-A683-7D453AA4AE05}"/>
          </ac:spMkLst>
        </pc:spChg>
        <pc:spChg chg="mod">
          <ac:chgData name="Kristopher Huffman" userId="8a82a221-89c2-443a-9aef-0022e6694aee" providerId="ADAL" clId="{522B0164-7367-46FB-A3A0-CBF0D8750D42}" dt="2022-05-19T19:39:51.401" v="83783" actId="1037"/>
          <ac:spMkLst>
            <pc:docMk/>
            <pc:sldMk cId="3502336221" sldId="376"/>
            <ac:spMk id="10" creationId="{6F106AEC-BCFB-4BCA-9B24-9607F454946A}"/>
          </ac:spMkLst>
        </pc:spChg>
        <pc:spChg chg="mod">
          <ac:chgData name="Kristopher Huffman" userId="8a82a221-89c2-443a-9aef-0022e6694aee" providerId="ADAL" clId="{522B0164-7367-46FB-A3A0-CBF0D8750D42}" dt="2022-05-19T19:39:51.401" v="83783" actId="1037"/>
          <ac:spMkLst>
            <pc:docMk/>
            <pc:sldMk cId="3502336221" sldId="376"/>
            <ac:spMk id="12" creationId="{65FE0642-05E4-4DFF-972C-0747FC4055E5}"/>
          </ac:spMkLst>
        </pc:spChg>
        <pc:spChg chg="mod">
          <ac:chgData name="Kristopher Huffman" userId="8a82a221-89c2-443a-9aef-0022e6694aee" providerId="ADAL" clId="{522B0164-7367-46FB-A3A0-CBF0D8750D42}" dt="2022-05-19T19:39:07.963" v="83725" actId="1038"/>
          <ac:spMkLst>
            <pc:docMk/>
            <pc:sldMk cId="3502336221" sldId="376"/>
            <ac:spMk id="13" creationId="{FC069AAC-A6B4-4F7B-9EFE-853A314C5DDE}"/>
          </ac:spMkLst>
        </pc:spChg>
        <pc:spChg chg="mod">
          <ac:chgData name="Kristopher Huffman" userId="8a82a221-89c2-443a-9aef-0022e6694aee" providerId="ADAL" clId="{522B0164-7367-46FB-A3A0-CBF0D8750D42}" dt="2022-05-19T19:39:07.963" v="83725" actId="1038"/>
          <ac:spMkLst>
            <pc:docMk/>
            <pc:sldMk cId="3502336221" sldId="376"/>
            <ac:spMk id="15" creationId="{CF61A80B-00A0-4CEC-A40E-E3B1C06690B4}"/>
          </ac:spMkLst>
        </pc:spChg>
        <pc:spChg chg="mod">
          <ac:chgData name="Kristopher Huffman" userId="8a82a221-89c2-443a-9aef-0022e6694aee" providerId="ADAL" clId="{522B0164-7367-46FB-A3A0-CBF0D8750D42}" dt="2022-05-19T19:39:07.963" v="83725" actId="1038"/>
          <ac:spMkLst>
            <pc:docMk/>
            <pc:sldMk cId="3502336221" sldId="376"/>
            <ac:spMk id="16" creationId="{DE0BF63D-2461-D754-E5C6-9A5FECF67A7D}"/>
          </ac:spMkLst>
        </pc:spChg>
        <pc:spChg chg="mod">
          <ac:chgData name="Kristopher Huffman" userId="8a82a221-89c2-443a-9aef-0022e6694aee" providerId="ADAL" clId="{522B0164-7367-46FB-A3A0-CBF0D8750D42}" dt="2022-05-19T19:39:07.963" v="83725" actId="1038"/>
          <ac:spMkLst>
            <pc:docMk/>
            <pc:sldMk cId="3502336221" sldId="376"/>
            <ac:spMk id="19" creationId="{BBFF8DD5-9219-4594-B695-2F0C8AE80685}"/>
          </ac:spMkLst>
        </pc:spChg>
        <pc:spChg chg="mod">
          <ac:chgData name="Kristopher Huffman" userId="8a82a221-89c2-443a-9aef-0022e6694aee" providerId="ADAL" clId="{522B0164-7367-46FB-A3A0-CBF0D8750D42}" dt="2022-05-19T19:39:07.963" v="83725" actId="1038"/>
          <ac:spMkLst>
            <pc:docMk/>
            <pc:sldMk cId="3502336221" sldId="376"/>
            <ac:spMk id="26" creationId="{BB8B0143-14BA-2D19-055B-5722DDB05E68}"/>
          </ac:spMkLst>
        </pc:spChg>
        <pc:spChg chg="mod">
          <ac:chgData name="Kristopher Huffman" userId="8a82a221-89c2-443a-9aef-0022e6694aee" providerId="ADAL" clId="{522B0164-7367-46FB-A3A0-CBF0D8750D42}" dt="2022-05-19T19:39:07.963" v="83725" actId="1038"/>
          <ac:spMkLst>
            <pc:docMk/>
            <pc:sldMk cId="3502336221" sldId="376"/>
            <ac:spMk id="27" creationId="{D8AB287F-3E14-A117-2C93-37B60C4EB2D4}"/>
          </ac:spMkLst>
        </pc:spChg>
        <pc:spChg chg="mod">
          <ac:chgData name="Kristopher Huffman" userId="8a82a221-89c2-443a-9aef-0022e6694aee" providerId="ADAL" clId="{522B0164-7367-46FB-A3A0-CBF0D8750D42}" dt="2022-05-19T19:39:07.963" v="83725" actId="1038"/>
          <ac:spMkLst>
            <pc:docMk/>
            <pc:sldMk cId="3502336221" sldId="376"/>
            <ac:spMk id="33" creationId="{19FFC917-53F5-0F83-0A0C-FD6864E7C435}"/>
          </ac:spMkLst>
        </pc:spChg>
        <pc:spChg chg="mod">
          <ac:chgData name="Kristopher Huffman" userId="8a82a221-89c2-443a-9aef-0022e6694aee" providerId="ADAL" clId="{522B0164-7367-46FB-A3A0-CBF0D8750D42}" dt="2022-05-19T19:39:07.963" v="83725" actId="1038"/>
          <ac:spMkLst>
            <pc:docMk/>
            <pc:sldMk cId="3502336221" sldId="376"/>
            <ac:spMk id="59" creationId="{AC571A28-2CA9-6EF3-E154-BBF0C69F2B4C}"/>
          </ac:spMkLst>
        </pc:spChg>
        <pc:picChg chg="add del mod">
          <ac:chgData name="Kristopher Huffman" userId="8a82a221-89c2-443a-9aef-0022e6694aee" providerId="ADAL" clId="{522B0164-7367-46FB-A3A0-CBF0D8750D42}" dt="2022-05-19T19:33:59.396" v="83589" actId="478"/>
          <ac:picMkLst>
            <pc:docMk/>
            <pc:sldMk cId="3502336221" sldId="376"/>
            <ac:picMk id="4" creationId="{F3071FFF-A2AC-9D66-DCE3-8E21430E4B2E}"/>
          </ac:picMkLst>
        </pc:picChg>
        <pc:picChg chg="add mod ord">
          <ac:chgData name="Kristopher Huffman" userId="8a82a221-89c2-443a-9aef-0022e6694aee" providerId="ADAL" clId="{522B0164-7367-46FB-A3A0-CBF0D8750D42}" dt="2022-05-19T19:39:30.701" v="83738" actId="1035"/>
          <ac:picMkLst>
            <pc:docMk/>
            <pc:sldMk cId="3502336221" sldId="376"/>
            <ac:picMk id="6" creationId="{75B26AFA-020B-46C3-57D0-DCA4D8C398F2}"/>
          </ac:picMkLst>
        </pc:picChg>
        <pc:picChg chg="del">
          <ac:chgData name="Kristopher Huffman" userId="8a82a221-89c2-443a-9aef-0022e6694aee" providerId="ADAL" clId="{522B0164-7367-46FB-A3A0-CBF0D8750D42}" dt="2022-05-19T19:32:06.899" v="83578" actId="478"/>
          <ac:picMkLst>
            <pc:docMk/>
            <pc:sldMk cId="3502336221" sldId="376"/>
            <ac:picMk id="11" creationId="{6C2B79BD-8568-8CD0-D7AE-BE7718C490A0}"/>
          </ac:picMkLst>
        </pc:picChg>
        <pc:cxnChg chg="mod">
          <ac:chgData name="Kristopher Huffman" userId="8a82a221-89c2-443a-9aef-0022e6694aee" providerId="ADAL" clId="{522B0164-7367-46FB-A3A0-CBF0D8750D42}" dt="2022-05-19T19:39:07.963" v="83725" actId="1038"/>
          <ac:cxnSpMkLst>
            <pc:docMk/>
            <pc:sldMk cId="3502336221" sldId="376"/>
            <ac:cxnSpMk id="18" creationId="{4A4A36DB-98A7-43CC-B3FE-D5393972398D}"/>
          </ac:cxnSpMkLst>
        </pc:cxnChg>
        <pc:cxnChg chg="mod">
          <ac:chgData name="Kristopher Huffman" userId="8a82a221-89c2-443a-9aef-0022e6694aee" providerId="ADAL" clId="{522B0164-7367-46FB-A3A0-CBF0D8750D42}" dt="2022-05-19T19:39:07.963" v="83725" actId="1038"/>
          <ac:cxnSpMkLst>
            <pc:docMk/>
            <pc:sldMk cId="3502336221" sldId="376"/>
            <ac:cxnSpMk id="34" creationId="{F8229C59-4B90-44D8-90EC-53326F3BA89A}"/>
          </ac:cxnSpMkLst>
        </pc:cxnChg>
      </pc:sldChg>
      <pc:sldChg chg="addSp delSp modSp add mod ord addAnim delAnim modAnim modNotesTx">
        <pc:chgData name="Kristopher Huffman" userId="8a82a221-89c2-443a-9aef-0022e6694aee" providerId="ADAL" clId="{522B0164-7367-46FB-A3A0-CBF0D8750D42}" dt="2022-05-23T01:09:47.758" v="110717" actId="20577"/>
        <pc:sldMkLst>
          <pc:docMk/>
          <pc:sldMk cId="2438232663" sldId="377"/>
        </pc:sldMkLst>
        <pc:spChg chg="mod">
          <ac:chgData name="Kristopher Huffman" userId="8a82a221-89c2-443a-9aef-0022e6694aee" providerId="ADAL" clId="{522B0164-7367-46FB-A3A0-CBF0D8750D42}" dt="2022-05-20T02:38:42.343" v="84648" actId="14100"/>
          <ac:spMkLst>
            <pc:docMk/>
            <pc:sldMk cId="2438232663" sldId="377"/>
            <ac:spMk id="7" creationId="{EA18C129-D15A-4A31-9CE5-57AD703B47B7}"/>
          </ac:spMkLst>
        </pc:spChg>
        <pc:spChg chg="mod">
          <ac:chgData name="Kristopher Huffman" userId="8a82a221-89c2-443a-9aef-0022e6694aee" providerId="ADAL" clId="{522B0164-7367-46FB-A3A0-CBF0D8750D42}" dt="2022-05-20T02:14:42.282" v="84568" actId="208"/>
          <ac:spMkLst>
            <pc:docMk/>
            <pc:sldMk cId="2438232663" sldId="377"/>
            <ac:spMk id="9" creationId="{F123E53F-0CC4-479E-A683-7D453AA4AE05}"/>
          </ac:spMkLst>
        </pc:spChg>
        <pc:spChg chg="mod">
          <ac:chgData name="Kristopher Huffman" userId="8a82a221-89c2-443a-9aef-0022e6694aee" providerId="ADAL" clId="{522B0164-7367-46FB-A3A0-CBF0D8750D42}" dt="2022-05-19T19:49:46.431" v="83911" actId="1037"/>
          <ac:spMkLst>
            <pc:docMk/>
            <pc:sldMk cId="2438232663" sldId="377"/>
            <ac:spMk id="10" creationId="{6F106AEC-BCFB-4BCA-9B24-9607F454946A}"/>
          </ac:spMkLst>
        </pc:spChg>
        <pc:spChg chg="mod">
          <ac:chgData name="Kristopher Huffman" userId="8a82a221-89c2-443a-9aef-0022e6694aee" providerId="ADAL" clId="{522B0164-7367-46FB-A3A0-CBF0D8750D42}" dt="2022-05-20T02:35:13.526" v="84623" actId="1037"/>
          <ac:spMkLst>
            <pc:docMk/>
            <pc:sldMk cId="2438232663" sldId="377"/>
            <ac:spMk id="12" creationId="{65FE0642-05E4-4DFF-972C-0747FC4055E5}"/>
          </ac:spMkLst>
        </pc:spChg>
        <pc:spChg chg="mod">
          <ac:chgData name="Kristopher Huffman" userId="8a82a221-89c2-443a-9aef-0022e6694aee" providerId="ADAL" clId="{522B0164-7367-46FB-A3A0-CBF0D8750D42}" dt="2022-05-20T02:14:42.282" v="84568" actId="208"/>
          <ac:spMkLst>
            <pc:docMk/>
            <pc:sldMk cId="2438232663" sldId="377"/>
            <ac:spMk id="13" creationId="{FC069AAC-A6B4-4F7B-9EFE-853A314C5DDE}"/>
          </ac:spMkLst>
        </pc:spChg>
        <pc:spChg chg="mod">
          <ac:chgData name="Kristopher Huffman" userId="8a82a221-89c2-443a-9aef-0022e6694aee" providerId="ADAL" clId="{522B0164-7367-46FB-A3A0-CBF0D8750D42}" dt="2022-05-20T04:23:57.188" v="87159" actId="208"/>
          <ac:spMkLst>
            <pc:docMk/>
            <pc:sldMk cId="2438232663" sldId="377"/>
            <ac:spMk id="15" creationId="{CF61A80B-00A0-4CEC-A40E-E3B1C06690B4}"/>
          </ac:spMkLst>
        </pc:spChg>
        <pc:spChg chg="mod">
          <ac:chgData name="Kristopher Huffman" userId="8a82a221-89c2-443a-9aef-0022e6694aee" providerId="ADAL" clId="{522B0164-7367-46FB-A3A0-CBF0D8750D42}" dt="2022-05-20T01:57:35.833" v="84269" actId="14100"/>
          <ac:spMkLst>
            <pc:docMk/>
            <pc:sldMk cId="2438232663" sldId="377"/>
            <ac:spMk id="16" creationId="{DE0BF63D-2461-D754-E5C6-9A5FECF67A7D}"/>
          </ac:spMkLst>
        </pc:spChg>
        <pc:spChg chg="mod">
          <ac:chgData name="Kristopher Huffman" userId="8a82a221-89c2-443a-9aef-0022e6694aee" providerId="ADAL" clId="{522B0164-7367-46FB-A3A0-CBF0D8750D42}" dt="2022-05-20T14:16:29.331" v="87620" actId="113"/>
          <ac:spMkLst>
            <pc:docMk/>
            <pc:sldMk cId="2438232663" sldId="377"/>
            <ac:spMk id="21" creationId="{4C83F3B7-983B-E4C7-9227-B4C539E04E6E}"/>
          </ac:spMkLst>
        </pc:spChg>
        <pc:spChg chg="add del mod">
          <ac:chgData name="Kristopher Huffman" userId="8a82a221-89c2-443a-9aef-0022e6694aee" providerId="ADAL" clId="{522B0164-7367-46FB-A3A0-CBF0D8750D42}" dt="2022-05-22T06:44:01.148" v="110047" actId="1038"/>
          <ac:spMkLst>
            <pc:docMk/>
            <pc:sldMk cId="2438232663" sldId="377"/>
            <ac:spMk id="22" creationId="{98B69BB4-2B55-5E39-AEE9-98C7E659C0CA}"/>
          </ac:spMkLst>
        </pc:spChg>
        <pc:spChg chg="add del mod">
          <ac:chgData name="Kristopher Huffman" userId="8a82a221-89c2-443a-9aef-0022e6694aee" providerId="ADAL" clId="{522B0164-7367-46FB-A3A0-CBF0D8750D42}" dt="2022-05-19T19:49:26.341" v="83868" actId="478"/>
          <ac:spMkLst>
            <pc:docMk/>
            <pc:sldMk cId="2438232663" sldId="377"/>
            <ac:spMk id="22" creationId="{CF7D8E5B-E8AC-7816-B943-BCF6DA02712C}"/>
          </ac:spMkLst>
        </pc:spChg>
        <pc:spChg chg="add del mod">
          <ac:chgData name="Kristopher Huffman" userId="8a82a221-89c2-443a-9aef-0022e6694aee" providerId="ADAL" clId="{522B0164-7367-46FB-A3A0-CBF0D8750D42}" dt="2022-05-20T02:41:38.785" v="84904" actId="478"/>
          <ac:spMkLst>
            <pc:docMk/>
            <pc:sldMk cId="2438232663" sldId="377"/>
            <ac:spMk id="23" creationId="{CCC21548-2061-63B8-DB45-F627CD394D7C}"/>
          </ac:spMkLst>
        </pc:spChg>
        <pc:spChg chg="mod">
          <ac:chgData name="Kristopher Huffman" userId="8a82a221-89c2-443a-9aef-0022e6694aee" providerId="ADAL" clId="{522B0164-7367-46FB-A3A0-CBF0D8750D42}" dt="2022-05-20T01:57:27.207" v="84267" actId="14100"/>
          <ac:spMkLst>
            <pc:docMk/>
            <pc:sldMk cId="2438232663" sldId="377"/>
            <ac:spMk id="26" creationId="{BB8B0143-14BA-2D19-055B-5722DDB05E68}"/>
          </ac:spMkLst>
        </pc:spChg>
        <pc:spChg chg="mod">
          <ac:chgData name="Kristopher Huffman" userId="8a82a221-89c2-443a-9aef-0022e6694aee" providerId="ADAL" clId="{522B0164-7367-46FB-A3A0-CBF0D8750D42}" dt="2022-05-20T01:57:30.066" v="84268" actId="14100"/>
          <ac:spMkLst>
            <pc:docMk/>
            <pc:sldMk cId="2438232663" sldId="377"/>
            <ac:spMk id="27" creationId="{D8AB287F-3E14-A117-2C93-37B60C4EB2D4}"/>
          </ac:spMkLst>
        </pc:spChg>
        <pc:spChg chg="add del mod">
          <ac:chgData name="Kristopher Huffman" userId="8a82a221-89c2-443a-9aef-0022e6694aee" providerId="ADAL" clId="{522B0164-7367-46FB-A3A0-CBF0D8750D42}" dt="2022-05-19T19:49:23.883" v="83865" actId="478"/>
          <ac:spMkLst>
            <pc:docMk/>
            <pc:sldMk cId="2438232663" sldId="377"/>
            <ac:spMk id="28" creationId="{6F102FC8-9BD0-A4A5-BA9B-052254C58042}"/>
          </ac:spMkLst>
        </pc:spChg>
        <pc:spChg chg="add del mod">
          <ac:chgData name="Kristopher Huffman" userId="8a82a221-89c2-443a-9aef-0022e6694aee" providerId="ADAL" clId="{522B0164-7367-46FB-A3A0-CBF0D8750D42}" dt="2022-05-19T19:49:24.513" v="83866" actId="478"/>
          <ac:spMkLst>
            <pc:docMk/>
            <pc:sldMk cId="2438232663" sldId="377"/>
            <ac:spMk id="29" creationId="{6627ADCF-5638-B7B3-F547-0656E8B2C4DF}"/>
          </ac:spMkLst>
        </pc:spChg>
        <pc:spChg chg="add del mod">
          <ac:chgData name="Kristopher Huffman" userId="8a82a221-89c2-443a-9aef-0022e6694aee" providerId="ADAL" clId="{522B0164-7367-46FB-A3A0-CBF0D8750D42}" dt="2022-05-19T19:49:23.327" v="83864" actId="478"/>
          <ac:spMkLst>
            <pc:docMk/>
            <pc:sldMk cId="2438232663" sldId="377"/>
            <ac:spMk id="30" creationId="{4B65D6A7-B029-4EA6-51C8-7A28EC368B92}"/>
          </ac:spMkLst>
        </pc:spChg>
        <pc:spChg chg="add del mod">
          <ac:chgData name="Kristopher Huffman" userId="8a82a221-89c2-443a-9aef-0022e6694aee" providerId="ADAL" clId="{522B0164-7367-46FB-A3A0-CBF0D8750D42}" dt="2022-05-19T19:49:22.740" v="83863" actId="478"/>
          <ac:spMkLst>
            <pc:docMk/>
            <pc:sldMk cId="2438232663" sldId="377"/>
            <ac:spMk id="31" creationId="{A075D5FF-1F7A-F345-76B0-CB29F529A32C}"/>
          </ac:spMkLst>
        </pc:spChg>
        <pc:spChg chg="add del mod">
          <ac:chgData name="Kristopher Huffman" userId="8a82a221-89c2-443a-9aef-0022e6694aee" providerId="ADAL" clId="{522B0164-7367-46FB-A3A0-CBF0D8750D42}" dt="2022-05-19T19:49:25.614" v="83867" actId="478"/>
          <ac:spMkLst>
            <pc:docMk/>
            <pc:sldMk cId="2438232663" sldId="377"/>
            <ac:spMk id="32" creationId="{5679875D-5CA8-AD57-9876-3C4D6C0525FF}"/>
          </ac:spMkLst>
        </pc:spChg>
        <pc:spChg chg="mod">
          <ac:chgData name="Kristopher Huffman" userId="8a82a221-89c2-443a-9aef-0022e6694aee" providerId="ADAL" clId="{522B0164-7367-46FB-A3A0-CBF0D8750D42}" dt="2022-05-20T02:03:14.016" v="84540" actId="113"/>
          <ac:spMkLst>
            <pc:docMk/>
            <pc:sldMk cId="2438232663" sldId="377"/>
            <ac:spMk id="33" creationId="{19FFC917-53F5-0F83-0A0C-FD6864E7C435}"/>
          </ac:spMkLst>
        </pc:spChg>
        <pc:spChg chg="del mod">
          <ac:chgData name="Kristopher Huffman" userId="8a82a221-89c2-443a-9aef-0022e6694aee" providerId="ADAL" clId="{522B0164-7367-46FB-A3A0-CBF0D8750D42}" dt="2022-05-19T19:50:35.635" v="84018" actId="478"/>
          <ac:spMkLst>
            <pc:docMk/>
            <pc:sldMk cId="2438232663" sldId="377"/>
            <ac:spMk id="59" creationId="{AC571A28-2CA9-6EF3-E154-BBF0C69F2B4C}"/>
          </ac:spMkLst>
        </pc:spChg>
        <pc:picChg chg="add del mod">
          <ac:chgData name="Kristopher Huffman" userId="8a82a221-89c2-443a-9aef-0022e6694aee" providerId="ADAL" clId="{522B0164-7367-46FB-A3A0-CBF0D8750D42}" dt="2022-05-19T19:45:06.329" v="83793" actId="478"/>
          <ac:picMkLst>
            <pc:docMk/>
            <pc:sldMk cId="2438232663" sldId="377"/>
            <ac:picMk id="4" creationId="{F9673BDE-99FD-445F-36CC-499A510C9BD4}"/>
          </ac:picMkLst>
        </pc:picChg>
        <pc:picChg chg="add del mod ord">
          <ac:chgData name="Kristopher Huffman" userId="8a82a221-89c2-443a-9aef-0022e6694aee" providerId="ADAL" clId="{522B0164-7367-46FB-A3A0-CBF0D8750D42}" dt="2022-05-19T19:46:44.359" v="83801" actId="478"/>
          <ac:picMkLst>
            <pc:docMk/>
            <pc:sldMk cId="2438232663" sldId="377"/>
            <ac:picMk id="6" creationId="{94C4D1B2-6B2B-C17F-F132-BCB7A43649B2}"/>
          </ac:picMkLst>
        </pc:picChg>
        <pc:picChg chg="del">
          <ac:chgData name="Kristopher Huffman" userId="8a82a221-89c2-443a-9aef-0022e6694aee" providerId="ADAL" clId="{522B0164-7367-46FB-A3A0-CBF0D8750D42}" dt="2022-05-19T19:45:07.669" v="83794" actId="478"/>
          <ac:picMkLst>
            <pc:docMk/>
            <pc:sldMk cId="2438232663" sldId="377"/>
            <ac:picMk id="11" creationId="{6C2B79BD-8568-8CD0-D7AE-BE7718C490A0}"/>
          </ac:picMkLst>
        </pc:picChg>
        <pc:picChg chg="add mod ord">
          <ac:chgData name="Kristopher Huffman" userId="8a82a221-89c2-443a-9aef-0022e6694aee" providerId="ADAL" clId="{522B0164-7367-46FB-A3A0-CBF0D8750D42}" dt="2022-05-19T19:49:10.072" v="83857" actId="1038"/>
          <ac:picMkLst>
            <pc:docMk/>
            <pc:sldMk cId="2438232663" sldId="377"/>
            <ac:picMk id="20" creationId="{CED3E056-6492-1D0D-1893-BC872FF2DC72}"/>
          </ac:picMkLst>
        </pc:picChg>
        <pc:cxnChg chg="add del mod">
          <ac:chgData name="Kristopher Huffman" userId="8a82a221-89c2-443a-9aef-0022e6694aee" providerId="ADAL" clId="{522B0164-7367-46FB-A3A0-CBF0D8750D42}" dt="2022-05-20T04:25:55.276" v="87203" actId="478"/>
          <ac:cxnSpMkLst>
            <pc:docMk/>
            <pc:sldMk cId="2438232663" sldId="377"/>
            <ac:cxnSpMk id="18" creationId="{4A4A36DB-98A7-43CC-B3FE-D5393972398D}"/>
          </ac:cxnSpMkLst>
        </pc:cxnChg>
        <pc:cxnChg chg="add del mod">
          <ac:chgData name="Kristopher Huffman" userId="8a82a221-89c2-443a-9aef-0022e6694aee" providerId="ADAL" clId="{522B0164-7367-46FB-A3A0-CBF0D8750D42}" dt="2022-05-20T02:41:36.608" v="84903" actId="478"/>
          <ac:cxnSpMkLst>
            <pc:docMk/>
            <pc:sldMk cId="2438232663" sldId="377"/>
            <ac:cxnSpMk id="22" creationId="{C091D944-F96F-D515-E8F7-FCB6B914AF2C}"/>
          </ac:cxnSpMkLst>
        </pc:cxnChg>
        <pc:cxnChg chg="mod">
          <ac:chgData name="Kristopher Huffman" userId="8a82a221-89c2-443a-9aef-0022e6694aee" providerId="ADAL" clId="{522B0164-7367-46FB-A3A0-CBF0D8750D42}" dt="2022-05-20T04:23:57.188" v="87159" actId="208"/>
          <ac:cxnSpMkLst>
            <pc:docMk/>
            <pc:sldMk cId="2438232663" sldId="377"/>
            <ac:cxnSpMk id="34" creationId="{F8229C59-4B90-44D8-90EC-53326F3BA89A}"/>
          </ac:cxnSpMkLst>
        </pc:cxnChg>
      </pc:sldChg>
      <pc:sldChg chg="add modNotesTx">
        <pc:chgData name="Kristopher Huffman" userId="8a82a221-89c2-443a-9aef-0022e6694aee" providerId="ADAL" clId="{522B0164-7367-46FB-A3A0-CBF0D8750D42}" dt="2022-05-23T01:12:09.496" v="110732" actId="20577"/>
        <pc:sldMkLst>
          <pc:docMk/>
          <pc:sldMk cId="663595252" sldId="378"/>
        </pc:sldMkLst>
      </pc:sldChg>
      <pc:sldChg chg="add del ord">
        <pc:chgData name="Kristopher Huffman" userId="8a82a221-89c2-443a-9aef-0022e6694aee" providerId="ADAL" clId="{522B0164-7367-46FB-A3A0-CBF0D8750D42}" dt="2022-05-21T19:25:34.641" v="103590" actId="47"/>
        <pc:sldMkLst>
          <pc:docMk/>
          <pc:sldMk cId="1532075099" sldId="378"/>
        </pc:sldMkLst>
      </pc:sldChg>
      <pc:sldChg chg="add del">
        <pc:chgData name="Kristopher Huffman" userId="8a82a221-89c2-443a-9aef-0022e6694aee" providerId="ADAL" clId="{522B0164-7367-46FB-A3A0-CBF0D8750D42}" dt="2022-05-22T05:58:45.363" v="108963" actId="47"/>
        <pc:sldMkLst>
          <pc:docMk/>
          <pc:sldMk cId="1907734915" sldId="378"/>
        </pc:sldMkLst>
      </pc:sldChg>
      <pc:sldChg chg="add del">
        <pc:chgData name="Kristopher Huffman" userId="8a82a221-89c2-443a-9aef-0022e6694aee" providerId="ADAL" clId="{522B0164-7367-46FB-A3A0-CBF0D8750D42}" dt="2022-05-20T21:15:44.031" v="93369" actId="47"/>
        <pc:sldMkLst>
          <pc:docMk/>
          <pc:sldMk cId="2720266650" sldId="378"/>
        </pc:sldMkLst>
      </pc:sldChg>
      <pc:sldChg chg="add del">
        <pc:chgData name="Kristopher Huffman" userId="8a82a221-89c2-443a-9aef-0022e6694aee" providerId="ADAL" clId="{522B0164-7367-46FB-A3A0-CBF0D8750D42}" dt="2022-05-22T06:10:38.608" v="108996" actId="2696"/>
        <pc:sldMkLst>
          <pc:docMk/>
          <pc:sldMk cId="3905655380" sldId="378"/>
        </pc:sldMkLst>
      </pc:sldChg>
      <pc:sldChg chg="add del">
        <pc:chgData name="Kristopher Huffman" userId="8a82a221-89c2-443a-9aef-0022e6694aee" providerId="ADAL" clId="{522B0164-7367-46FB-A3A0-CBF0D8750D42}" dt="2022-05-23T14:53:45.809" v="111022" actId="2696"/>
        <pc:sldMkLst>
          <pc:docMk/>
          <pc:sldMk cId="1881123173"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2E23E-1755-481B-9CB3-CF366EBD2F9D}"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F1449-B4D7-4413-986D-7E0FAA5F2C31}" type="slidenum">
              <a:rPr lang="en-US" smtClean="0"/>
              <a:t>‹#›</a:t>
            </a:fld>
            <a:endParaRPr lang="en-US"/>
          </a:p>
        </p:txBody>
      </p:sp>
    </p:spTree>
    <p:extLst>
      <p:ext uri="{BB962C8B-B14F-4D97-AF65-F5344CB8AC3E}">
        <p14:creationId xmlns:p14="http://schemas.microsoft.com/office/powerpoint/2010/main" val="276355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focuses on the VQI Best Practices Dashboard – the information contained in these reports, how to drill-down and interpret your data, and how you can use these reports to facilitate and drive quality improvement at your institution.</a:t>
            </a:r>
          </a:p>
          <a:p>
            <a:endParaRPr lang="en-US" sz="1200" dirty="0"/>
          </a:p>
          <a:p>
            <a:r>
              <a:rPr lang="en-US" sz="1200" dirty="0"/>
              <a:t>Users are encouraged to view this presentation in “Slide Show” mode for maximum benefit, as some slides contain layers of animation that may appear cluttered or overwhelming when viewed as a single slide with static content.</a:t>
            </a:r>
          </a:p>
          <a:p>
            <a:endParaRPr lang="en-US" sz="1200" dirty="0"/>
          </a:p>
          <a:p>
            <a:r>
              <a:rPr lang="en-US" sz="1200" dirty="0"/>
              <a:t>Narrative text is provided in the “Notes” section of each slide to further explain and clarify content, as necessary.</a:t>
            </a:r>
          </a:p>
          <a:p>
            <a:r>
              <a:rPr lang="en-US" sz="800" dirty="0"/>
              <a:t> </a:t>
            </a:r>
            <a:endParaRPr lang="en-US" sz="8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a:t>
            </a:fld>
            <a:endParaRPr lang="en-US"/>
          </a:p>
        </p:txBody>
      </p:sp>
    </p:spTree>
    <p:extLst>
      <p:ext uri="{BB962C8B-B14F-4D97-AF65-F5344CB8AC3E}">
        <p14:creationId xmlns:p14="http://schemas.microsoft.com/office/powerpoint/2010/main" val="400398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however, many measures in the dashboards that are not in the regional reports. For example, the measures highlighted here have no counterparts in the regional reports, making the dashboards an additional, stand-alone resource for quality improvement.</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10</a:t>
            </a:fld>
            <a:endParaRPr lang="en-US"/>
          </a:p>
        </p:txBody>
      </p:sp>
    </p:spTree>
    <p:extLst>
      <p:ext uri="{BB962C8B-B14F-4D97-AF65-F5344CB8AC3E}">
        <p14:creationId xmlns:p14="http://schemas.microsoft.com/office/powerpoint/2010/main" val="41881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is included (and excluded) in the dashboards?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11</a:t>
            </a:fld>
            <a:endParaRPr lang="en-US"/>
          </a:p>
        </p:txBody>
      </p:sp>
    </p:spTree>
    <p:extLst>
      <p:ext uri="{BB962C8B-B14F-4D97-AF65-F5344CB8AC3E}">
        <p14:creationId xmlns:p14="http://schemas.microsoft.com/office/powerpoint/2010/main" val="179810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dashboard is an interactive report designed to be opened and manipulated in a web browser. When you open the report, a table of contents appears on the left, as pictured here for the Spring 2022 quarterly dashboard. The table of contents can be used to navigate to each individual report.</a:t>
            </a:r>
          </a:p>
          <a:p>
            <a:endParaRPr lang="en-US" sz="1200" dirty="0"/>
          </a:p>
          <a:p>
            <a:r>
              <a:rPr lang="en-US" sz="1200" dirty="0"/>
              <a:t>There are a total of 20 dashboard reports based on 12 VQI procedure registries.</a:t>
            </a:r>
          </a:p>
          <a:p>
            <a:endParaRPr lang="en-US" sz="1200" b="0" dirty="0"/>
          </a:p>
          <a:p>
            <a:r>
              <a:rPr lang="en-US" sz="1200" dirty="0"/>
              <a:t>Some registries have only 1 report. For example, EVAR.</a:t>
            </a:r>
          </a:p>
          <a:p>
            <a:endParaRPr lang="en-US" sz="1200" dirty="0"/>
          </a:p>
          <a:p>
            <a:r>
              <a:rPr lang="en-US" sz="1200" dirty="0"/>
              <a:t>Some registries have multiple reports. For example, PVI cases are split into separate dashboards for claudication and CLTI.</a:t>
            </a:r>
          </a:p>
          <a:p>
            <a:r>
              <a:rPr lang="en-US" sz="1200" dirty="0"/>
              <a:t> </a:t>
            </a:r>
          </a:p>
          <a:p>
            <a:r>
              <a:rPr lang="en-US" sz="1200" dirty="0"/>
              <a:t>Similarly, CAS cases are stratified by asymptomatic/symptomatic and TFEM CAS/TCAR for a total of 4 reports associated with the CAS registry.</a:t>
            </a:r>
          </a:p>
          <a:p>
            <a:endParaRPr lang="en-US" sz="1200" dirty="0"/>
          </a:p>
          <a:p>
            <a:r>
              <a:rPr lang="en-US" sz="1200" dirty="0"/>
              <a:t>For registries with multiple reports, cases are stratified into mutually exclusive cohorts.</a:t>
            </a:r>
            <a:endParaRPr lang="en-US" sz="900" dirty="0"/>
          </a:p>
        </p:txBody>
      </p:sp>
      <p:sp>
        <p:nvSpPr>
          <p:cNvPr id="4" name="Slide Number Placeholder 3"/>
          <p:cNvSpPr>
            <a:spLocks noGrp="1"/>
          </p:cNvSpPr>
          <p:nvPr>
            <p:ph type="sldNum" sz="quarter" idx="5"/>
          </p:nvPr>
        </p:nvSpPr>
        <p:spPr/>
        <p:txBody>
          <a:bodyPr/>
          <a:lstStyle/>
          <a:p>
            <a:fld id="{763F1449-B4D7-4413-986D-7E0FAA5F2C31}" type="slidenum">
              <a:rPr lang="en-US" smtClean="0"/>
              <a:t>12</a:t>
            </a:fld>
            <a:endParaRPr lang="en-US"/>
          </a:p>
        </p:txBody>
      </p:sp>
    </p:spTree>
    <p:extLst>
      <p:ext uri="{BB962C8B-B14F-4D97-AF65-F5344CB8AC3E}">
        <p14:creationId xmlns:p14="http://schemas.microsoft.com/office/powerpoint/2010/main" val="300589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Reports from the same registry have identical measures. For example, the measures listed here in the TFEM CAS ASYMP report are the exact same measures that will appear in the other 3 reports from the CAS registry.</a:t>
            </a:r>
          </a:p>
          <a:p>
            <a:endParaRPr lang="en-US" sz="1200" dirty="0"/>
          </a:p>
          <a:p>
            <a:r>
              <a:rPr lang="en-US" sz="1200" dirty="0"/>
              <a:t>Reports from different registries may of course have different, registry-specific measures, though there is some level of harmonization where appropriate. For example, all carotid dashboards have similar measures, EVAR/TEVAR/OAAA dashboards have similar measures, and lower extremity (PVI, INFRA, SUPRA) dashboards have similar measures.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13</a:t>
            </a:fld>
            <a:endParaRPr lang="en-US"/>
          </a:p>
        </p:txBody>
      </p:sp>
    </p:spTree>
    <p:extLst>
      <p:ext uri="{BB962C8B-B14F-4D97-AF65-F5344CB8AC3E}">
        <p14:creationId xmlns:p14="http://schemas.microsoft.com/office/powerpoint/2010/main" val="332029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respect to measures, the PVI claudication dashboard shown here provides a nice representation of the variety of measures one might see in a dashboard report.</a:t>
            </a:r>
          </a:p>
          <a:p>
            <a:endParaRPr lang="en-US" sz="1200" dirty="0"/>
          </a:p>
          <a:p>
            <a:r>
              <a:rPr lang="en-US" sz="1200" dirty="0"/>
              <a:t>As seen previously, length-of stay and discharge information are reported, as well as a variety of postoperative events.</a:t>
            </a:r>
          </a:p>
          <a:p>
            <a:endParaRPr lang="en-US" sz="1200" dirty="0"/>
          </a:p>
          <a:p>
            <a:r>
              <a:rPr lang="en-US" sz="1200" dirty="0"/>
              <a:t>In addition, preoperative measures like smoking and ABI/Toe Pressure Reporting are also included.</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14</a:t>
            </a:fld>
            <a:endParaRPr lang="en-US"/>
          </a:p>
        </p:txBody>
      </p:sp>
    </p:spTree>
    <p:extLst>
      <p:ext uri="{BB962C8B-B14F-4D97-AF65-F5344CB8AC3E}">
        <p14:creationId xmlns:p14="http://schemas.microsoft.com/office/powerpoint/2010/main" val="371311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here are screenshots from various dashboards to further highlight and demonstrate the variety of measures reported.</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15</a:t>
            </a:fld>
            <a:endParaRPr lang="en-US"/>
          </a:p>
        </p:txBody>
      </p:sp>
    </p:spTree>
    <p:extLst>
      <p:ext uri="{BB962C8B-B14F-4D97-AF65-F5344CB8AC3E}">
        <p14:creationId xmlns:p14="http://schemas.microsoft.com/office/powerpoint/2010/main" val="398546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dashboards contain over 200 measures that represent a wealth of information for VQI centers.</a:t>
            </a:r>
          </a:p>
          <a:p>
            <a:endParaRPr lang="en-US" sz="1200" dirty="0"/>
          </a:p>
          <a:p>
            <a:r>
              <a:rPr lang="en-US" sz="1200" dirty="0"/>
              <a:t>And since the dashboards focus on preoperative and perioperative (from surgery to discharge) measures, no long-term outcomes are included, though the IVCF dashboard is a notable exception that also provides long-term outcomes.</a:t>
            </a:r>
          </a:p>
        </p:txBody>
      </p:sp>
      <p:sp>
        <p:nvSpPr>
          <p:cNvPr id="4" name="Slide Number Placeholder 3"/>
          <p:cNvSpPr>
            <a:spLocks noGrp="1"/>
          </p:cNvSpPr>
          <p:nvPr>
            <p:ph type="sldNum" sz="quarter" idx="5"/>
          </p:nvPr>
        </p:nvSpPr>
        <p:spPr/>
        <p:txBody>
          <a:bodyPr/>
          <a:lstStyle/>
          <a:p>
            <a:fld id="{763F1449-B4D7-4413-986D-7E0FAA5F2C31}" type="slidenum">
              <a:rPr lang="en-US" smtClean="0"/>
              <a:t>16</a:t>
            </a:fld>
            <a:endParaRPr lang="en-US"/>
          </a:p>
        </p:txBody>
      </p:sp>
    </p:spTree>
    <p:extLst>
      <p:ext uri="{BB962C8B-B14F-4D97-AF65-F5344CB8AC3E}">
        <p14:creationId xmlns:p14="http://schemas.microsoft.com/office/powerpoint/2010/main" val="239308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Centers often have questions about why certain cases were or were not included in the reports, so we’ll focus on reasons why the number of cases in the dashboard reports may not match what you expect, as outlined in the “Important Notes” section of the report.</a:t>
            </a:r>
            <a:endParaRPr lang="en-US" sz="900" dirty="0"/>
          </a:p>
        </p:txBody>
      </p:sp>
      <p:sp>
        <p:nvSpPr>
          <p:cNvPr id="4" name="Slide Number Placeholder 3"/>
          <p:cNvSpPr>
            <a:spLocks noGrp="1"/>
          </p:cNvSpPr>
          <p:nvPr>
            <p:ph type="sldNum" sz="quarter" idx="5"/>
          </p:nvPr>
        </p:nvSpPr>
        <p:spPr/>
        <p:txBody>
          <a:bodyPr/>
          <a:lstStyle/>
          <a:p>
            <a:fld id="{763F1449-B4D7-4413-986D-7E0FAA5F2C31}" type="slidenum">
              <a:rPr lang="en-US" smtClean="0"/>
              <a:t>17</a:t>
            </a:fld>
            <a:endParaRPr lang="en-US"/>
          </a:p>
        </p:txBody>
      </p:sp>
    </p:spTree>
    <p:extLst>
      <p:ext uri="{BB962C8B-B14F-4D97-AF65-F5344CB8AC3E}">
        <p14:creationId xmlns:p14="http://schemas.microsoft.com/office/powerpoint/2010/main" val="419652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first reason is that all report results are based on data entered into the VQI as of a certain date. Any subsequent changes or updates to data after that date will not be reflected in the report.</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18</a:t>
            </a:fld>
            <a:endParaRPr lang="en-US"/>
          </a:p>
        </p:txBody>
      </p:sp>
    </p:spTree>
    <p:extLst>
      <p:ext uri="{BB962C8B-B14F-4D97-AF65-F5344CB8AC3E}">
        <p14:creationId xmlns:p14="http://schemas.microsoft.com/office/powerpoint/2010/main" val="387711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Going back to the VQI reporting schedule, we see the Data Cut Date for the Spring 2022 report was March 1, 2022, so the report reflects data entered into the VQI one day prior on February 28, 2022.</a:t>
            </a:r>
          </a:p>
          <a:p>
            <a:endParaRPr lang="en-US" sz="1200" dirty="0"/>
          </a:p>
          <a:p>
            <a:r>
              <a:rPr lang="en-US" sz="1200" dirty="0"/>
              <a:t>Now, suppose your center has a case that was performed in December of 2021, during the report’s procedure timeframe.</a:t>
            </a:r>
          </a:p>
          <a:p>
            <a:endParaRPr lang="en-US" sz="1200" dirty="0"/>
          </a:p>
          <a:p>
            <a:r>
              <a:rPr lang="en-US" sz="1200" dirty="0"/>
              <a:t>If that case was submitted in say March of 2022, then that case would not be included in the datasets used to generate the report and therefore would not be included in the Spring 2022 dashboard.</a:t>
            </a:r>
          </a:p>
          <a:p>
            <a:endParaRPr lang="en-US" sz="1200" dirty="0"/>
          </a:p>
          <a:p>
            <a:r>
              <a:rPr lang="en-US" sz="1200" dirty="0"/>
              <a:t>In general, it is important to pay attention to Data Cut Dates and Procedure Timeframes given in the VQI reporting schedule to ensure all your center’s cases in the procedure timeframe are abstracted and submitted prior to the Data Cut Date.</a:t>
            </a:r>
          </a:p>
          <a:p>
            <a:endParaRPr lang="en-US" sz="1200" dirty="0"/>
          </a:p>
          <a:p>
            <a:r>
              <a:rPr lang="en-US" sz="1200" dirty="0"/>
              <a:t>And as we see here, all dashboards provide at least 2 months for data abstraction and submission.</a:t>
            </a:r>
          </a:p>
        </p:txBody>
      </p:sp>
      <p:sp>
        <p:nvSpPr>
          <p:cNvPr id="4" name="Slide Number Placeholder 3"/>
          <p:cNvSpPr>
            <a:spLocks noGrp="1"/>
          </p:cNvSpPr>
          <p:nvPr>
            <p:ph type="sldNum" sz="quarter" idx="5"/>
          </p:nvPr>
        </p:nvSpPr>
        <p:spPr/>
        <p:txBody>
          <a:bodyPr/>
          <a:lstStyle/>
          <a:p>
            <a:fld id="{763F1449-B4D7-4413-986D-7E0FAA5F2C31}" type="slidenum">
              <a:rPr lang="en-US" smtClean="0"/>
              <a:t>19</a:t>
            </a:fld>
            <a:endParaRPr lang="en-US"/>
          </a:p>
        </p:txBody>
      </p:sp>
    </p:spTree>
    <p:extLst>
      <p:ext uri="{BB962C8B-B14F-4D97-AF65-F5344CB8AC3E}">
        <p14:creationId xmlns:p14="http://schemas.microsoft.com/office/powerpoint/2010/main" val="344348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Overview</a:t>
            </a:r>
            <a:endParaRPr lang="en-US" sz="1200" b="1" dirty="0"/>
          </a:p>
          <a:p>
            <a:endParaRPr lang="en-US" sz="1000" dirty="0"/>
          </a:p>
        </p:txBody>
      </p:sp>
      <p:sp>
        <p:nvSpPr>
          <p:cNvPr id="4" name="Slide Number Placeholder 3"/>
          <p:cNvSpPr>
            <a:spLocks noGrp="1"/>
          </p:cNvSpPr>
          <p:nvPr>
            <p:ph type="sldNum" sz="quarter" idx="5"/>
          </p:nvPr>
        </p:nvSpPr>
        <p:spPr/>
        <p:txBody>
          <a:bodyPr/>
          <a:lstStyle/>
          <a:p>
            <a:fld id="{763F1449-B4D7-4413-986D-7E0FAA5F2C31}" type="slidenum">
              <a:rPr lang="en-US" smtClean="0"/>
              <a:t>2</a:t>
            </a:fld>
            <a:endParaRPr lang="en-US"/>
          </a:p>
        </p:txBody>
      </p:sp>
    </p:spTree>
    <p:extLst>
      <p:ext uri="{BB962C8B-B14F-4D97-AF65-F5344CB8AC3E}">
        <p14:creationId xmlns:p14="http://schemas.microsoft.com/office/powerpoint/2010/main" val="170808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second reason why the number of cases in the reports may not match what you expect is that only cases submitted as complete (or cases submitted without validation) in the PATHWAYS platform are reflected in the reports.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20</a:t>
            </a:fld>
            <a:endParaRPr lang="en-US"/>
          </a:p>
        </p:txBody>
      </p:sp>
    </p:spTree>
    <p:extLst>
      <p:ext uri="{BB962C8B-B14F-4D97-AF65-F5344CB8AC3E}">
        <p14:creationId xmlns:p14="http://schemas.microsoft.com/office/powerpoint/2010/main" val="313643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first screenshot is from our PATHWAYS demo environment showing two procedures, where you see one procedure was submitted as complete, and the other was submitted as incomplete. Incomplete procedures are not included in the datasets we use to generate reports, so such procedures will not be reflected in the reports. A complete procedure has all the required information on the procedure form filled in, whereas an incomplete procedure does not.</a:t>
            </a:r>
          </a:p>
          <a:p>
            <a:endParaRPr lang="en-US" sz="1200" dirty="0"/>
          </a:p>
          <a:p>
            <a:r>
              <a:rPr lang="en-US" sz="1200" dirty="0"/>
              <a:t>The second screenshot shows a procedure form with no information filled in. If we go to submit the form a pop-up window appears (the third screenshot), notifying us of the missing, required information necessary for the form to be submitted as complete and for the procedure to ultimately be reflected in the reports.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21</a:t>
            </a:fld>
            <a:endParaRPr lang="en-US"/>
          </a:p>
        </p:txBody>
      </p:sp>
    </p:spTree>
    <p:extLst>
      <p:ext uri="{BB962C8B-B14F-4D97-AF65-F5344CB8AC3E}">
        <p14:creationId xmlns:p14="http://schemas.microsoft.com/office/powerpoint/2010/main" val="1119640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finally, the third reason is that the case or cases you’re looking at may not have been performed during the report’s procedure timeframe.</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22</a:t>
            </a:fld>
            <a:endParaRPr lang="en-US"/>
          </a:p>
        </p:txBody>
      </p:sp>
    </p:spTree>
    <p:extLst>
      <p:ext uri="{BB962C8B-B14F-4D97-AF65-F5344CB8AC3E}">
        <p14:creationId xmlns:p14="http://schemas.microsoft.com/office/powerpoint/2010/main" val="42343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Going back to the reporting schedule, we see the procedure timeframe for the Spring 2022 dashboard was calendar year 2021.</a:t>
            </a:r>
          </a:p>
          <a:p>
            <a:endParaRPr lang="en-US" sz="1200" dirty="0"/>
          </a:p>
          <a:p>
            <a:r>
              <a:rPr lang="en-US" sz="1200" dirty="0"/>
              <a:t>So, if a case was performed in January of 2022 and abstracted in February of 2022, </a:t>
            </a:r>
            <a:r>
              <a:rPr lang="en-US" sz="1200" b="0" dirty="0"/>
              <a:t>then</a:t>
            </a:r>
            <a:r>
              <a:rPr lang="en-US" sz="1200" dirty="0"/>
              <a:t> even though the case was submitted prior to the Data Cut Date, the case would not be included in the Spring 2022 dashboard because it was not performed during the report’s procedure timeline.</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23</a:t>
            </a:fld>
            <a:endParaRPr lang="en-US"/>
          </a:p>
        </p:txBody>
      </p:sp>
    </p:spTree>
    <p:extLst>
      <p:ext uri="{BB962C8B-B14F-4D97-AF65-F5344CB8AC3E}">
        <p14:creationId xmlns:p14="http://schemas.microsoft.com/office/powerpoint/2010/main" val="163478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in order to appear in a dashboard report, cases must meet all 3 of these conditions.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this is true for every VQI report, so keeping track of the VQI reporting schedule to ensure all your center’s cases are submitted as complete prior to the data cut date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Note these are necessary, but not sufficient conditions for inclusion – it is still possible for a case to be excluded from the dashboards even if all 3 conditions are met.</a:t>
            </a:r>
          </a:p>
          <a:p>
            <a:endParaRPr lang="en-US" sz="1200" dirty="0"/>
          </a:p>
          <a:p>
            <a:r>
              <a:rPr lang="en-US" sz="1200" dirty="0"/>
              <a:t>This could happen due to the report’s inclusion/exclusion criteria, or if not enough data was entered to determine whether the case met the report’s inclusion/exclusion criteria.</a:t>
            </a:r>
            <a:endParaRPr lang="en-US" sz="900" dirty="0"/>
          </a:p>
        </p:txBody>
      </p:sp>
      <p:sp>
        <p:nvSpPr>
          <p:cNvPr id="4" name="Slide Number Placeholder 3"/>
          <p:cNvSpPr>
            <a:spLocks noGrp="1"/>
          </p:cNvSpPr>
          <p:nvPr>
            <p:ph type="sldNum" sz="quarter" idx="5"/>
          </p:nvPr>
        </p:nvSpPr>
        <p:spPr/>
        <p:txBody>
          <a:bodyPr/>
          <a:lstStyle/>
          <a:p>
            <a:fld id="{763F1449-B4D7-4413-986D-7E0FAA5F2C31}" type="slidenum">
              <a:rPr lang="en-US" smtClean="0"/>
              <a:t>24</a:t>
            </a:fld>
            <a:endParaRPr lang="en-US"/>
          </a:p>
        </p:txBody>
      </p:sp>
    </p:spTree>
    <p:extLst>
      <p:ext uri="{BB962C8B-B14F-4D97-AF65-F5344CB8AC3E}">
        <p14:creationId xmlns:p14="http://schemas.microsoft.com/office/powerpoint/2010/main" val="1598405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brings us to the very important topics of inclusion/exclusion criteria and drill-down.</a:t>
            </a:r>
          </a:p>
          <a:p>
            <a:endParaRPr lang="en-US" sz="1200" dirty="0"/>
          </a:p>
          <a:p>
            <a:r>
              <a:rPr lang="en-US" sz="1200" dirty="0"/>
              <a:t>The first thing to note is that inclusion/exclusion criteria for each dashboard report are given at the top of each report, directly below the procedure timeframe, as shown here in blue for CEA SYMP and PVI CLAUD.</a:t>
            </a:r>
          </a:p>
          <a:p>
            <a:endParaRPr lang="en-US" sz="1200" dirty="0"/>
          </a:p>
          <a:p>
            <a:r>
              <a:rPr lang="en-US" sz="1200" dirty="0"/>
              <a:t>We see this center had 80 cases included in the CEA SYMP dashboard and 110 cases included in the PVI CLAUD dashboard.</a:t>
            </a:r>
          </a:p>
          <a:p>
            <a:endParaRPr lang="en-US" sz="1200" dirty="0"/>
          </a:p>
          <a:p>
            <a:r>
              <a:rPr lang="en-US" sz="1200" dirty="0"/>
              <a:t>At some point, you’re going to be interested in identifying cases that were included or excluded from a report. And more importantly, you’re going to be interested in identifying cases that had complications, cases with extended length-of-stay, or cases not receiving discharge medications, etc.</a:t>
            </a:r>
          </a:p>
          <a:p>
            <a:endParaRPr lang="en-US" sz="1200" dirty="0"/>
          </a:p>
          <a:p>
            <a:r>
              <a:rPr lang="en-US" sz="1200" dirty="0"/>
              <a:t>To answer these questions, embedded drill-down functionality is included in the form of the VQI Case Appendix.</a:t>
            </a:r>
          </a:p>
        </p:txBody>
      </p:sp>
      <p:sp>
        <p:nvSpPr>
          <p:cNvPr id="4" name="Slide Number Placeholder 3"/>
          <p:cNvSpPr>
            <a:spLocks noGrp="1"/>
          </p:cNvSpPr>
          <p:nvPr>
            <p:ph type="sldNum" sz="quarter" idx="5"/>
          </p:nvPr>
        </p:nvSpPr>
        <p:spPr/>
        <p:txBody>
          <a:bodyPr/>
          <a:lstStyle/>
          <a:p>
            <a:fld id="{763F1449-B4D7-4413-986D-7E0FAA5F2C31}" type="slidenum">
              <a:rPr lang="en-US" smtClean="0"/>
              <a:t>25</a:t>
            </a:fld>
            <a:endParaRPr lang="en-US"/>
          </a:p>
        </p:txBody>
      </p:sp>
    </p:spTree>
    <p:extLst>
      <p:ext uri="{BB962C8B-B14F-4D97-AF65-F5344CB8AC3E}">
        <p14:creationId xmlns:p14="http://schemas.microsoft.com/office/powerpoint/2010/main" val="3381032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click on “VQI Case Appendix” in the table of contents, you’ll be directed to the VQI Case Appendix, as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case appendix consists of 13 interactive drill-down tables associated with 12 VQI procedure registries. There is 1 drill-down table per registry, with CAS being the only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case appendix has 3 primary functions, as shown in this slide.</a:t>
            </a:r>
          </a:p>
          <a:p>
            <a:endParaRPr lang="en-US" sz="1200" b="0" dirty="0"/>
          </a:p>
          <a:p>
            <a:pPr marL="0" indent="0">
              <a:buNone/>
            </a:pPr>
            <a:r>
              <a:rPr lang="en-US" sz="1200" b="0" dirty="0"/>
              <a:t>Let’s now look at one of these drill-down tables, for example INFRA, to get a better idea of the functionality provided.</a:t>
            </a:r>
            <a:endParaRPr lang="en-US" sz="1200" b="1" dirty="0"/>
          </a:p>
          <a:p>
            <a:pPr marL="0" indent="0">
              <a:buNone/>
            </a:pPr>
            <a:endParaRPr lang="en-US" sz="800" b="1" dirty="0"/>
          </a:p>
          <a:p>
            <a:pPr marL="0" indent="0">
              <a:buNone/>
            </a:pPr>
            <a:endParaRPr lang="en-US" sz="9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26</a:t>
            </a:fld>
            <a:endParaRPr lang="en-US"/>
          </a:p>
        </p:txBody>
      </p:sp>
    </p:spTree>
    <p:extLst>
      <p:ext uri="{BB962C8B-B14F-4D97-AF65-F5344CB8AC3E}">
        <p14:creationId xmlns:p14="http://schemas.microsoft.com/office/powerpoint/2010/main" val="2710722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we see the INFRA drill-down table.</a:t>
            </a:r>
          </a:p>
          <a:p>
            <a:endParaRPr lang="en-US" sz="1200" dirty="0"/>
          </a:p>
          <a:p>
            <a:r>
              <a:rPr lang="en-US" sz="1200" dirty="0"/>
              <a:t>First, note the total number of cases in the procedure timeframe given at the top, and how this matches the number of entries (rows) in the table.</a:t>
            </a:r>
          </a:p>
          <a:p>
            <a:endParaRPr lang="en-US" sz="1200" dirty="0"/>
          </a:p>
          <a:p>
            <a:r>
              <a:rPr lang="en-US" sz="1200" dirty="0"/>
              <a:t>Every row in the table represents a case, and cases are indexed by PRIMPROCID, a  unique case identifier assigned to each procedure to protect patient identity.</a:t>
            </a:r>
          </a:p>
          <a:p>
            <a:endParaRPr lang="en-US" sz="1200" dirty="0"/>
          </a:p>
          <a:p>
            <a:r>
              <a:rPr lang="en-US" sz="1200" dirty="0"/>
              <a:t>The default display is 10 rows per case, but you can change the number of rows displayed with this button.</a:t>
            </a:r>
          </a:p>
          <a:p>
            <a:endParaRPr lang="en-US" sz="1200" dirty="0"/>
          </a:p>
          <a:p>
            <a:r>
              <a:rPr lang="en-US" sz="1200" dirty="0"/>
              <a:t>You can also click these buttons to page thru your cases.</a:t>
            </a:r>
          </a:p>
          <a:p>
            <a:endParaRPr lang="en-US" sz="1200" dirty="0"/>
          </a:p>
          <a:p>
            <a:r>
              <a:rPr lang="en-US" sz="1200" dirty="0"/>
              <a:t>These buttons allow you to download either a .csv or .xlsx file containing all the data in the interactive table.</a:t>
            </a:r>
          </a:p>
          <a:p>
            <a:endParaRPr lang="en-US" sz="1200" dirty="0"/>
          </a:p>
          <a:p>
            <a:r>
              <a:rPr lang="en-US" sz="1200" dirty="0"/>
              <a:t>The number of cases included in each dashboard is given, as well as the number of cases not included in either dashboard.</a:t>
            </a:r>
          </a:p>
          <a:p>
            <a:endParaRPr lang="en-US" sz="1200" dirty="0"/>
          </a:p>
          <a:p>
            <a:r>
              <a:rPr lang="en-US" sz="1200" dirty="0"/>
              <a:t>You can tell what specific cases were included or excluded in each dashboard using the binary indicators shown here.</a:t>
            </a:r>
          </a:p>
          <a:p>
            <a:endParaRPr lang="en-US" sz="1200" dirty="0"/>
          </a:p>
          <a:p>
            <a:r>
              <a:rPr lang="en-US" sz="1200" dirty="0"/>
              <a:t>These cases were included in the INFRA CLTI dashboard (In INFRA CLTI = 1)</a:t>
            </a:r>
            <a:r>
              <a:rPr lang="en-US" sz="1200" b="0" dirty="0"/>
              <a: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cases were included in the INFRA CLAUD dashboard (In INFRA CLAUD =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cases were not included in either dashboard (In INFRA CLTI = 0 and In INFRA CLAUD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this point, we recall the inclusion/exclusion criteria for the reports and reference the note in the lower left-hand corner which states that indication group is based on the recorded indication for the side treated. And with this in mind, we can quickly see why cases were assigned or not assigned to each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first case had left-side treatment with a left-side indication of tissue loss and was therefore included in the INFRA CLTI dashboard.</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case had right-side treatment with a right-side indication of claudication and was therefore included in the INFRA CLAUD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finally, this case had left-side treatment with a left-side indication of asymptomatic. Since the treatment was not performed for claudication, rest pain, tissue loss, or acute ischemia, it is excluded from both dashboards.</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27</a:t>
            </a:fld>
            <a:endParaRPr lang="en-US"/>
          </a:p>
        </p:txBody>
      </p:sp>
    </p:spTree>
    <p:extLst>
      <p:ext uri="{BB962C8B-B14F-4D97-AF65-F5344CB8AC3E}">
        <p14:creationId xmlns:p14="http://schemas.microsoft.com/office/powerpoint/2010/main" val="3593665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the columns shown here are not the only columns in the interactive table, so you can use the scroll bar to see additional columns in the table. You can also sort on any column by clicking the double arrows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search function can be helpful when looking for a specific PRIMPROCID. It returns every row containing at least 1 cell satisfying the value entered in the search bar.</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28</a:t>
            </a:fld>
            <a:endParaRPr lang="en-US"/>
          </a:p>
        </p:txBody>
      </p:sp>
    </p:spTree>
    <p:extLst>
      <p:ext uri="{BB962C8B-B14F-4D97-AF65-F5344CB8AC3E}">
        <p14:creationId xmlns:p14="http://schemas.microsoft.com/office/powerpoint/2010/main" val="1369636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Even these simple features can be quite useful. Here the scroll bar has been used to scroll over and look at some of the outcomes given in the table. The table has been sorted on Ips Amp (Ipsilateral Amputation) to quickly identify the 9 cases that had this event.</a:t>
            </a:r>
          </a:p>
          <a:p>
            <a:endParaRPr lang="en-US" sz="1200" dirty="0"/>
          </a:p>
          <a:p>
            <a:r>
              <a:rPr lang="en-US" sz="1200" dirty="0"/>
              <a:t>We see 1 of these cases also had a postop MI, and 2 of these cases were not patent at discharge.</a:t>
            </a:r>
          </a:p>
          <a:p>
            <a:endParaRPr lang="en-US" sz="1200" b="0" dirty="0"/>
          </a:p>
          <a:p>
            <a:r>
              <a:rPr lang="en-US" sz="1200" b="0" dirty="0"/>
              <a:t>Some drill-down tables contain many variables. For example, the CEA drill-down table contains 52 columns. For such tables, downloading and manipulating the data in excel is strongly recommended.</a:t>
            </a:r>
            <a:endParaRPr lang="en-US" sz="900" b="1" dirty="0"/>
          </a:p>
        </p:txBody>
      </p:sp>
      <p:sp>
        <p:nvSpPr>
          <p:cNvPr id="4" name="Slide Number Placeholder 3"/>
          <p:cNvSpPr>
            <a:spLocks noGrp="1"/>
          </p:cNvSpPr>
          <p:nvPr>
            <p:ph type="sldNum" sz="quarter" idx="5"/>
          </p:nvPr>
        </p:nvSpPr>
        <p:spPr/>
        <p:txBody>
          <a:bodyPr/>
          <a:lstStyle/>
          <a:p>
            <a:fld id="{B277A8DC-287D-410B-92E8-1FAC1784B1DD}" type="slidenum">
              <a:rPr lang="en-US" smtClean="0"/>
              <a:t>29</a:t>
            </a:fld>
            <a:endParaRPr lang="en-US"/>
          </a:p>
        </p:txBody>
      </p:sp>
    </p:spTree>
    <p:extLst>
      <p:ext uri="{BB962C8B-B14F-4D97-AF65-F5344CB8AC3E}">
        <p14:creationId xmlns:p14="http://schemas.microsoft.com/office/powerpoint/2010/main" val="87644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Introduction to PSO Reporting presentation already exists that focuses on providing a high-level overview and introduction to all PSO reports. For </a:t>
            </a:r>
            <a:r>
              <a:rPr lang="en-US" sz="1200"/>
              <a:t>this presentation, </a:t>
            </a:r>
            <a:r>
              <a:rPr lang="en-US" sz="1200" dirty="0"/>
              <a:t>we wanted to focus on really drilling into a single VQI report.</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3</a:t>
            </a:fld>
            <a:endParaRPr lang="en-US"/>
          </a:p>
        </p:txBody>
      </p:sp>
    </p:spTree>
    <p:extLst>
      <p:ext uri="{BB962C8B-B14F-4D97-AF65-F5344CB8AC3E}">
        <p14:creationId xmlns:p14="http://schemas.microsoft.com/office/powerpoint/2010/main" val="1960714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we see the inclusion/exclusion criteria for the CEA dashboards.</a:t>
            </a:r>
          </a:p>
          <a:p>
            <a:endParaRPr lang="en-US" sz="1200" dirty="0"/>
          </a:p>
          <a:p>
            <a:r>
              <a:rPr lang="en-US" sz="1200" dirty="0"/>
              <a:t>Cases are assigned to the CEA dashboards based on patients’ symptomatic or asymptomatic status, defined as symptomatic if the patient had an ipsilateral retinal or cortical TIA or stroke within 180 days prior to surgery, and asymptomatic otherwise.</a:t>
            </a:r>
            <a:endParaRPr lang="en-US" sz="1200" b="1" dirty="0"/>
          </a:p>
          <a:p>
            <a:endParaRPr lang="en-US" sz="1200" dirty="0"/>
          </a:p>
          <a:p>
            <a:r>
              <a:rPr lang="en-US" sz="1200" dirty="0"/>
              <a:t>You see here the CEA drill-down table downloaded as an excel file. There are of course not 52 columns in this screenshot, as many columns in the excel file have been deleted to only focus on a select few.</a:t>
            </a:r>
          </a:p>
          <a:p>
            <a:endParaRPr lang="en-US" sz="1200" dirty="0"/>
          </a:p>
          <a:p>
            <a:r>
              <a:rPr lang="en-US" sz="1200" dirty="0"/>
              <a:t>The first thing to note is there are again binary indicators for report inclusion. Cases in blue were included in the asymptomatic dashboard, cases in yellow were included in the symptomatic dashboard, and cases in green were excluded from both dashboards.</a:t>
            </a:r>
          </a:p>
          <a:p>
            <a:endParaRPr lang="en-US" sz="1200" dirty="0"/>
          </a:p>
          <a:p>
            <a:r>
              <a:rPr lang="en-US" sz="1200" dirty="0"/>
              <a:t>For the first case, we see the patient did not have any prior TIA or stroke, so the patient was asymptomatic, and the case was included in the ASYMP dashboard.</a:t>
            </a:r>
          </a:p>
          <a:p>
            <a:r>
              <a:rPr lang="en-US" sz="1200" dirty="0"/>
              <a:t> </a:t>
            </a:r>
          </a:p>
          <a:p>
            <a:r>
              <a:rPr lang="en-US" sz="1200" dirty="0"/>
              <a:t>For the second case, we see the patient had an ipsilateral cortical stroke, but it occurred 511 days prior to the procedure, so the patient was asymptomatic, and the case was included in the ASYMP dashboard.</a:t>
            </a:r>
          </a:p>
          <a:p>
            <a:endParaRPr lang="en-US" sz="1200" dirty="0"/>
          </a:p>
          <a:p>
            <a:r>
              <a:rPr lang="en-US" sz="1200" dirty="0"/>
              <a:t>The third case had an ipsilateral retinal TIA 22 days prior to the procedure, so the patient was symptomatic, and the case was included in the SYMP dashboard.</a:t>
            </a:r>
          </a:p>
          <a:p>
            <a:endParaRPr lang="en-US" sz="1200" dirty="0"/>
          </a:p>
          <a:p>
            <a:r>
              <a:rPr lang="en-US" sz="1200" dirty="0"/>
              <a:t>The fourth case had an ipsilateral cortical stroke 5 days prior to the procedure, so the patient was symptomatic, and the case was included in the SYMP dashboard.</a:t>
            </a:r>
          </a:p>
          <a:p>
            <a:endParaRPr lang="en-US" sz="1200" dirty="0"/>
          </a:p>
          <a:p>
            <a:r>
              <a:rPr lang="en-US" sz="1200" dirty="0"/>
              <a:t>For the next two cases, note the SYMP/ASYMP column is blank. This means not enough information was entered to determine symptomatic or asymptomatic status. For the first case where SYMP/ASYMP is blank, no prior TIA or stroke data was entered, so we can’t determine symptomatic/asymptomatic status, and the case is excluded from both dashboards. For the second case where SYMP/ASYMP is blank, a prior ipsilateral TIA was noted, but the date of the TIA was not recorded, so we don’t know whether the TIA occurred within 180 days prior to the procedure. Given this, we again can’t determine symptomatic/asymptomatic status and the case is excluded from both dashboards.</a:t>
            </a:r>
            <a:endParaRPr lang="en-US" sz="1200" b="1" dirty="0"/>
          </a:p>
          <a:p>
            <a:endParaRPr lang="en-US" sz="1200" dirty="0"/>
          </a:p>
          <a:p>
            <a:r>
              <a:rPr lang="en-US" sz="1200" dirty="0"/>
              <a:t>For the last two cases (rows 8 and 9), we see both had enough data to determine symptomatic/asymptomatic status. However, each of these cases met an exclusion criterion, with one excluded due to the procedure being performed with a concomitant distal endovascular procedure (such as Angioplasty or Stent of Distal Internal Carotid Artery, and/or Bifurcation) and the other excluded due to the procedure being performed with a concomitant CABG.</a:t>
            </a:r>
            <a:endParaRPr lang="en-US" sz="1200" b="1" dirty="0"/>
          </a:p>
          <a:p>
            <a:endParaRPr lang="en-US" sz="1200" dirty="0"/>
          </a:p>
          <a:p>
            <a:r>
              <a:rPr lang="en-US" sz="1200" dirty="0"/>
              <a:t>From this example we see 2 procedures were excluded because not enough data was </a:t>
            </a:r>
            <a:r>
              <a:rPr lang="en-US" sz="1200" b="0" dirty="0"/>
              <a:t>entered, and </a:t>
            </a:r>
            <a:r>
              <a:rPr lang="en-US" sz="1200" dirty="0"/>
              <a:t>2 procedures were excluded due to inclusion/exclusion criteria.</a:t>
            </a:r>
            <a:endParaRPr lang="en-US" sz="1200" b="1"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 </a:t>
            </a:r>
          </a:p>
        </p:txBody>
      </p:sp>
      <p:sp>
        <p:nvSpPr>
          <p:cNvPr id="4" name="Slide Number Placeholder 3"/>
          <p:cNvSpPr>
            <a:spLocks noGrp="1"/>
          </p:cNvSpPr>
          <p:nvPr>
            <p:ph type="sldNum" sz="quarter" idx="5"/>
          </p:nvPr>
        </p:nvSpPr>
        <p:spPr/>
        <p:txBody>
          <a:bodyPr/>
          <a:lstStyle/>
          <a:p>
            <a:fld id="{763F1449-B4D7-4413-986D-7E0FAA5F2C31}" type="slidenum">
              <a:rPr lang="en-US" smtClean="0"/>
              <a:t>30</a:t>
            </a:fld>
            <a:endParaRPr lang="en-US"/>
          </a:p>
        </p:txBody>
      </p:sp>
    </p:spTree>
    <p:extLst>
      <p:ext uri="{BB962C8B-B14F-4D97-AF65-F5344CB8AC3E}">
        <p14:creationId xmlns:p14="http://schemas.microsoft.com/office/powerpoint/2010/main" val="1940466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Before we move on to the next topic, note that for registries with only 1 dashboard, there is only 1 binary indicator for report inclusion/exclusion, as shown here in the EVAR drill-down table. For these indicators, 1 = excluded and 0 = no, not excluded.</a:t>
            </a:r>
            <a:endParaRPr lang="en-US" sz="1200" b="1" dirty="0"/>
          </a:p>
          <a:p>
            <a:endParaRPr lang="en-US" sz="1200" dirty="0"/>
          </a:p>
          <a:p>
            <a:r>
              <a:rPr lang="en-US" sz="1200" dirty="0"/>
              <a:t>Because ruptured aneurysms are excluded from the EVAR dashboard, we see two of these cases were excluded. Note one case was excluded because a ruptured aneurysm was noted, whereas the other was excluded because this information was missing, and we can’t determine whether the aneurysm was ruptured.</a:t>
            </a:r>
          </a:p>
          <a:p>
            <a:r>
              <a:rPr lang="en-US" sz="1200" dirty="0"/>
              <a:t> </a:t>
            </a:r>
          </a:p>
        </p:txBody>
      </p:sp>
      <p:sp>
        <p:nvSpPr>
          <p:cNvPr id="4" name="Slide Number Placeholder 3"/>
          <p:cNvSpPr>
            <a:spLocks noGrp="1"/>
          </p:cNvSpPr>
          <p:nvPr>
            <p:ph type="sldNum" sz="quarter" idx="5"/>
          </p:nvPr>
        </p:nvSpPr>
        <p:spPr/>
        <p:txBody>
          <a:bodyPr/>
          <a:lstStyle/>
          <a:p>
            <a:fld id="{763F1449-B4D7-4413-986D-7E0FAA5F2C31}" type="slidenum">
              <a:rPr lang="en-US" smtClean="0"/>
              <a:t>31</a:t>
            </a:fld>
            <a:endParaRPr lang="en-US"/>
          </a:p>
        </p:txBody>
      </p:sp>
    </p:spTree>
    <p:extLst>
      <p:ext uri="{BB962C8B-B14F-4D97-AF65-F5344CB8AC3E}">
        <p14:creationId xmlns:p14="http://schemas.microsoft.com/office/powerpoint/2010/main" val="3209565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that we’re familiar with what’s included in the dashboards, we’ll shift gears one last time and talk about interpreting the reports.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32</a:t>
            </a:fld>
            <a:endParaRPr lang="en-US"/>
          </a:p>
        </p:txBody>
      </p:sp>
    </p:spTree>
    <p:extLst>
      <p:ext uri="{BB962C8B-B14F-4D97-AF65-F5344CB8AC3E}">
        <p14:creationId xmlns:p14="http://schemas.microsoft.com/office/powerpoint/2010/main" val="3032561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Much of what we will be discussing is mentioned in the “About the Report” and “Important Notes” sections of the dashboards, so centers are strongly encouraged to read and review this information when interpreting the reports.</a:t>
            </a:r>
            <a:endParaRPr lang="en-US" sz="900" dirty="0"/>
          </a:p>
        </p:txBody>
      </p:sp>
      <p:sp>
        <p:nvSpPr>
          <p:cNvPr id="4" name="Slide Number Placeholder 3"/>
          <p:cNvSpPr>
            <a:spLocks noGrp="1"/>
          </p:cNvSpPr>
          <p:nvPr>
            <p:ph type="sldNum" sz="quarter" idx="5"/>
          </p:nvPr>
        </p:nvSpPr>
        <p:spPr/>
        <p:txBody>
          <a:bodyPr/>
          <a:lstStyle/>
          <a:p>
            <a:fld id="{763F1449-B4D7-4413-986D-7E0FAA5F2C31}" type="slidenum">
              <a:rPr lang="en-US" smtClean="0"/>
              <a:t>33</a:t>
            </a:fld>
            <a:endParaRPr lang="en-US"/>
          </a:p>
        </p:txBody>
      </p:sp>
    </p:spTree>
    <p:extLst>
      <p:ext uri="{BB962C8B-B14F-4D97-AF65-F5344CB8AC3E}">
        <p14:creationId xmlns:p14="http://schemas.microsoft.com/office/powerpoint/2010/main" val="3231932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We’ve seen several dashboards up to this point, but we haven’t really talked about the dashboard content itself and what the columns in the dashboard represent.</a:t>
            </a:r>
          </a:p>
          <a:p>
            <a:endParaRPr lang="en-US" sz="1200" dirty="0"/>
          </a:p>
          <a:p>
            <a:r>
              <a:rPr lang="en-US" sz="1200" dirty="0"/>
              <a:t>The first column gives your center’s rate for a given measure, or in the case of numeric measures – your center’s median value.</a:t>
            </a:r>
          </a:p>
          <a:p>
            <a:endParaRPr lang="en-US" sz="1200" dirty="0"/>
          </a:p>
          <a:p>
            <a:r>
              <a:rPr lang="en-US" sz="1200" dirty="0"/>
              <a:t>We see here that 2 of this center’s 59 procedures resulted in a puncture site hematoma, for a rate of 3.4%.</a:t>
            </a:r>
          </a:p>
          <a:p>
            <a:endParaRPr lang="en-US" sz="1200" dirty="0"/>
          </a:p>
          <a:p>
            <a:r>
              <a:rPr lang="en-US" sz="1200" dirty="0"/>
              <a:t>Cases with missing data for an outcome are excluded from percentage calculations. So for example, if 10 of this center’s 59 cases were missing data for the puncture site hematoma measure, then the calculated rate would instead be 2/49 = 4.1%.</a:t>
            </a:r>
          </a:p>
          <a:p>
            <a:endParaRPr lang="en-US" sz="1200" dirty="0"/>
          </a:p>
          <a:p>
            <a:r>
              <a:rPr lang="en-US" sz="1200" dirty="0"/>
              <a:t>Further, we see the median aortic diameter among these procedures was 57 millimeters.</a:t>
            </a:r>
          </a:p>
          <a:p>
            <a:endParaRPr lang="en-US" sz="1200" dirty="0"/>
          </a:p>
          <a:p>
            <a:r>
              <a:rPr lang="en-US" sz="1200" dirty="0"/>
              <a:t>And the center’s discharge medications rate was 87.9%</a:t>
            </a:r>
          </a:p>
          <a:p>
            <a:endParaRPr lang="en-US" sz="1200" dirty="0"/>
          </a:p>
          <a:p>
            <a:r>
              <a:rPr lang="en-US" sz="1200" dirty="0"/>
              <a:t>The second column gives the region’s rate, and the third column gives the overall VQI rate. We see that across the entire VQI, the aggregate discharge medications rate for EVAR was 74.7%.</a:t>
            </a:r>
          </a:p>
          <a:p>
            <a:endParaRPr lang="en-US" sz="1200" dirty="0"/>
          </a:p>
          <a:p>
            <a:r>
              <a:rPr lang="en-US" sz="1200" dirty="0"/>
              <a:t>So, the overall VQI rate is 74.7%, but a natural question to ask is: How do individual center rates vary across the VQI? For example, does every EVAR center in the VQI have a discharge medication rate of 74.7%? Probably not of course, but what does the distribution of center rates look like? For example, do most centers tend to have higher rates or lower rates?</a:t>
            </a:r>
          </a:p>
          <a:p>
            <a:endParaRPr lang="en-US" sz="1200" dirty="0"/>
          </a:p>
          <a:p>
            <a:r>
              <a:rPr lang="en-US" sz="1200" dirty="0"/>
              <a:t>To answer such questions and inform centers of where they stand in the overall VQI distribution, the dashboards provide percentiles, which are based on the rates of all individual VQI centers contributing data to the report. As we see here, the 10</a:t>
            </a:r>
            <a:r>
              <a:rPr lang="en-US" sz="1200" baseline="30000" dirty="0"/>
              <a:t>th</a:t>
            </a:r>
            <a:r>
              <a:rPr lang="en-US" sz="1200" dirty="0"/>
              <a:t>, 25</a:t>
            </a:r>
            <a:r>
              <a:rPr lang="en-US" sz="1200" baseline="30000" dirty="0"/>
              <a:t>th</a:t>
            </a:r>
            <a:r>
              <a:rPr lang="en-US" sz="1200" dirty="0"/>
              <a:t>, 50</a:t>
            </a:r>
            <a:r>
              <a:rPr lang="en-US" sz="1200" baseline="30000" dirty="0"/>
              <a:t>th</a:t>
            </a:r>
            <a:r>
              <a:rPr lang="en-US" sz="1200" dirty="0"/>
              <a:t>, 75</a:t>
            </a:r>
            <a:r>
              <a:rPr lang="en-US" sz="1200" baseline="30000" dirty="0"/>
              <a:t>th</a:t>
            </a:r>
            <a:r>
              <a:rPr lang="en-US" sz="1200" dirty="0"/>
              <a:t>, and 90</a:t>
            </a:r>
            <a:r>
              <a:rPr lang="en-US" sz="1200" baseline="30000" dirty="0"/>
              <a:t>th</a:t>
            </a:r>
            <a:r>
              <a:rPr lang="en-US" sz="1200" dirty="0"/>
              <a:t> percentiles are provided for each measure.</a:t>
            </a:r>
          </a:p>
          <a:p>
            <a:endParaRPr lang="en-US" sz="800" dirty="0"/>
          </a:p>
          <a:p>
            <a:endParaRPr lang="en-US" sz="800" dirty="0"/>
          </a:p>
          <a:p>
            <a:endParaRPr lang="en-US" sz="800" dirty="0"/>
          </a:p>
          <a:p>
            <a:endParaRPr lang="en-US" dirty="0"/>
          </a:p>
        </p:txBody>
      </p:sp>
      <p:sp>
        <p:nvSpPr>
          <p:cNvPr id="4" name="Slide Number Placeholder 3"/>
          <p:cNvSpPr>
            <a:spLocks noGrp="1"/>
          </p:cNvSpPr>
          <p:nvPr>
            <p:ph type="sldNum" sz="quarter" idx="5"/>
          </p:nvPr>
        </p:nvSpPr>
        <p:spPr/>
        <p:txBody>
          <a:bodyPr/>
          <a:lstStyle/>
          <a:p>
            <a:fld id="{763F1449-B4D7-4413-986D-7E0FAA5F2C31}" type="slidenum">
              <a:rPr lang="en-US" smtClean="0"/>
              <a:t>34</a:t>
            </a:fld>
            <a:endParaRPr lang="en-US"/>
          </a:p>
        </p:txBody>
      </p:sp>
    </p:spTree>
    <p:extLst>
      <p:ext uri="{BB962C8B-B14F-4D97-AF65-F5344CB8AC3E}">
        <p14:creationId xmlns:p14="http://schemas.microsoft.com/office/powerpoint/2010/main" val="414273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Looking at the discharge medications measure, we see the 10</a:t>
            </a:r>
            <a:r>
              <a:rPr lang="en-US" sz="1200" baseline="30000" dirty="0"/>
              <a:t>th</a:t>
            </a:r>
            <a:r>
              <a:rPr lang="en-US" sz="1200" dirty="0"/>
              <a:t> percentile was 49.7%, so this means 10% of all EVAR centers had a discharge medications rate less than or equal to 49.7%.</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25</a:t>
            </a:r>
            <a:r>
              <a:rPr lang="en-US" sz="1200" baseline="30000" dirty="0"/>
              <a:t>th</a:t>
            </a:r>
            <a:r>
              <a:rPr lang="en-US" sz="1200" dirty="0"/>
              <a:t> percentile was 62.5%, so 25% of all EVAR centers had a discharge medications rate less than or equal to 62.5%.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50</a:t>
            </a:r>
            <a:r>
              <a:rPr lang="en-US" sz="1200" baseline="30000" dirty="0"/>
              <a:t>th</a:t>
            </a:r>
            <a:r>
              <a:rPr lang="en-US" sz="1200" dirty="0"/>
              <a:t> percentile, also known as the median, was 75%, so 50% of all EVAR centers had a discharge medications rate less than or equal to 75%. Which of course means that 50% of all EVAR centers had a discharge medications rate greater than 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75</a:t>
            </a:r>
            <a:r>
              <a:rPr lang="en-US" sz="1200" baseline="30000" dirty="0"/>
              <a:t>th</a:t>
            </a:r>
            <a:r>
              <a:rPr lang="en-US" sz="1200" dirty="0"/>
              <a:t> percentile was 85.8%, so 75% of all EVAR centers had a discharge medications rate less than or equal to 85.8%.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finally, the 90</a:t>
            </a:r>
            <a:r>
              <a:rPr lang="en-US" sz="1200" baseline="30000" dirty="0"/>
              <a:t>th</a:t>
            </a:r>
            <a:r>
              <a:rPr lang="en-US" sz="1200" dirty="0"/>
              <a:t> percentile was 94.9%, so 90% of all EVAR centers had a discharge medications rate less than or equal to 94.9%.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25</a:t>
            </a:r>
            <a:r>
              <a:rPr lang="en-US" sz="1200" baseline="30000" dirty="0"/>
              <a:t>th</a:t>
            </a:r>
            <a:r>
              <a:rPr lang="en-US" sz="1200" dirty="0"/>
              <a:t>, 50</a:t>
            </a:r>
            <a:r>
              <a:rPr lang="en-US" sz="1200" baseline="30000" dirty="0"/>
              <a:t>th</a:t>
            </a:r>
            <a:r>
              <a:rPr lang="en-US" sz="1200" dirty="0"/>
              <a:t>, and 75</a:t>
            </a:r>
            <a:r>
              <a:rPr lang="en-US" sz="1200" baseline="30000" dirty="0"/>
              <a:t>th</a:t>
            </a:r>
            <a:r>
              <a:rPr lang="en-US" sz="1200" dirty="0"/>
              <a:t> percentiles partition centers into 4 groups, where each group has the same number of centers.</a:t>
            </a:r>
            <a:endParaRPr lang="en-US" sz="800" dirty="0"/>
          </a:p>
          <a:p>
            <a:endParaRPr lang="en-US" sz="800" dirty="0"/>
          </a:p>
          <a:p>
            <a:endParaRPr lang="en-US" dirty="0"/>
          </a:p>
        </p:txBody>
      </p:sp>
      <p:sp>
        <p:nvSpPr>
          <p:cNvPr id="4" name="Slide Number Placeholder 3"/>
          <p:cNvSpPr>
            <a:spLocks noGrp="1"/>
          </p:cNvSpPr>
          <p:nvPr>
            <p:ph type="sldNum" sz="quarter" idx="5"/>
          </p:nvPr>
        </p:nvSpPr>
        <p:spPr/>
        <p:txBody>
          <a:bodyPr/>
          <a:lstStyle/>
          <a:p>
            <a:fld id="{763F1449-B4D7-4413-986D-7E0FAA5F2C31}" type="slidenum">
              <a:rPr lang="en-US" smtClean="0"/>
              <a:t>35</a:t>
            </a:fld>
            <a:endParaRPr lang="en-US"/>
          </a:p>
        </p:txBody>
      </p:sp>
    </p:spTree>
    <p:extLst>
      <p:ext uri="{BB962C8B-B14F-4D97-AF65-F5344CB8AC3E}">
        <p14:creationId xmlns:p14="http://schemas.microsoft.com/office/powerpoint/2010/main" val="756239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a visual, consider the number line here. Every center is going to have a discharge medications rate between 0% and 100%, and we can see the 25</a:t>
            </a:r>
            <a:r>
              <a:rPr lang="en-US" sz="1200" baseline="30000" dirty="0"/>
              <a:t>th</a:t>
            </a:r>
            <a:r>
              <a:rPr lang="en-US" sz="1200" dirty="0"/>
              <a:t>, 50</a:t>
            </a:r>
            <a:r>
              <a:rPr lang="en-US" sz="1200" baseline="30000" dirty="0"/>
              <a:t>th</a:t>
            </a:r>
            <a:r>
              <a:rPr lang="en-US" sz="1200" dirty="0"/>
              <a:t>, and 75</a:t>
            </a:r>
            <a:r>
              <a:rPr lang="en-US" sz="1200" baseline="30000" dirty="0"/>
              <a:t>th</a:t>
            </a:r>
            <a:r>
              <a:rPr lang="en-US" sz="1200" dirty="0"/>
              <a:t> percentiles represented.</a:t>
            </a:r>
          </a:p>
          <a:p>
            <a:endParaRPr lang="en-US" sz="1200" dirty="0"/>
          </a:p>
          <a:p>
            <a:r>
              <a:rPr lang="en-US" sz="1200" dirty="0"/>
              <a:t>These percentiles partition centers into 4 groups, where each group has the same number of centers. This means 25% of the total number of EVAR centers are in each group, so if 300 centers contributed data to the report, there would be 75 centers in each group. These groups are also referred to as quartiles, so you see them labeled here as the first, second, third, and fourth quartiles.</a:t>
            </a:r>
          </a:p>
          <a:p>
            <a:endParaRPr lang="en-US" sz="1200" dirty="0"/>
          </a:p>
          <a:p>
            <a:r>
              <a:rPr lang="en-US" sz="1200" dirty="0"/>
              <a:t>Since this is a process measure, larger rates are optimal, and we refer to the 4</a:t>
            </a:r>
            <a:r>
              <a:rPr lang="en-US" sz="1200" baseline="30000" dirty="0"/>
              <a:t>th</a:t>
            </a:r>
            <a:r>
              <a:rPr lang="en-US" sz="1200" dirty="0"/>
              <a:t> quartile as the so-called “top” 25</a:t>
            </a:r>
            <a:r>
              <a:rPr lang="en-US" sz="1200" baseline="30000" dirty="0"/>
              <a:t>th</a:t>
            </a:r>
            <a:r>
              <a:rPr lang="en-US" sz="1200" dirty="0"/>
              <a:t> percentile. Centers in the top 25</a:t>
            </a:r>
            <a:r>
              <a:rPr lang="en-US" sz="1200" baseline="30000" dirty="0"/>
              <a:t>th</a:t>
            </a:r>
            <a:r>
              <a:rPr lang="en-US" sz="1200" dirty="0"/>
              <a:t> percentile will have their results highlighted blue.</a:t>
            </a:r>
          </a:p>
          <a:p>
            <a:endParaRPr lang="en-US" sz="1200" dirty="0"/>
          </a:p>
          <a:p>
            <a:r>
              <a:rPr lang="en-US" sz="1200" dirty="0"/>
              <a:t>Similarly, we refer to the 1</a:t>
            </a:r>
            <a:r>
              <a:rPr lang="en-US" sz="1200" baseline="30000" dirty="0"/>
              <a:t>st</a:t>
            </a:r>
            <a:r>
              <a:rPr lang="en-US" sz="1200" dirty="0"/>
              <a:t> quartile as the so-called “bottom” 25</a:t>
            </a:r>
            <a:r>
              <a:rPr lang="en-US" sz="1200" baseline="30000" dirty="0"/>
              <a:t>th</a:t>
            </a:r>
            <a:r>
              <a:rPr lang="en-US" sz="1200" dirty="0"/>
              <a:t> percentile , and centers in the bottom 25</a:t>
            </a:r>
            <a:r>
              <a:rPr lang="en-US" sz="1200" baseline="30000" dirty="0"/>
              <a:t>th</a:t>
            </a:r>
            <a:r>
              <a:rPr lang="en-US" sz="1200" dirty="0"/>
              <a:t> percentile will have their results highlighted in coral.</a:t>
            </a:r>
          </a:p>
          <a:p>
            <a:endParaRPr lang="en-US" sz="1200" dirty="0"/>
          </a:p>
          <a:p>
            <a:r>
              <a:rPr lang="en-US" sz="1200" dirty="0"/>
              <a:t>As we see here, this center’s rate was greater than the 75</a:t>
            </a:r>
            <a:r>
              <a:rPr lang="en-US" sz="1200" baseline="30000" dirty="0"/>
              <a:t>th</a:t>
            </a:r>
            <a:r>
              <a:rPr lang="en-US" sz="1200" dirty="0"/>
              <a:t> percentile, so it was in the top 25</a:t>
            </a:r>
            <a:r>
              <a:rPr lang="en-US" sz="1200" baseline="30000" dirty="0"/>
              <a:t>th</a:t>
            </a:r>
            <a:r>
              <a:rPr lang="en-US" sz="1200" dirty="0"/>
              <a:t> percentile and highlighted blue.</a:t>
            </a:r>
            <a:endParaRPr lang="en-US" sz="800" dirty="0"/>
          </a:p>
          <a:p>
            <a:endParaRPr lang="en-US" sz="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fld id="{763F1449-B4D7-4413-986D-7E0FAA5F2C31}" type="slidenum">
              <a:rPr lang="en-US" smtClean="0"/>
              <a:t>36</a:t>
            </a:fld>
            <a:endParaRPr lang="en-US"/>
          </a:p>
        </p:txBody>
      </p:sp>
    </p:spTree>
    <p:extLst>
      <p:ext uri="{BB962C8B-B14F-4D97-AF65-F5344CB8AC3E}">
        <p14:creationId xmlns:p14="http://schemas.microsoft.com/office/powerpoint/2010/main" val="2719654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now consider what the picture looks like for an adverse event or complication. Here we see the Lower Extremity Amputation Postop Complication measure. As before, every center is going to have a complication rate between 0% and 100%, and we can again represent the 25</a:t>
            </a:r>
            <a:r>
              <a:rPr lang="en-US" sz="1200" baseline="30000" dirty="0"/>
              <a:t>th</a:t>
            </a:r>
            <a:r>
              <a:rPr lang="en-US" sz="1200" dirty="0"/>
              <a:t>, 50</a:t>
            </a:r>
            <a:r>
              <a:rPr lang="en-US" sz="1200" baseline="30000" dirty="0"/>
              <a:t>th</a:t>
            </a:r>
            <a:r>
              <a:rPr lang="en-US" sz="1200" dirty="0"/>
              <a:t>, and 75</a:t>
            </a:r>
            <a:r>
              <a:rPr lang="en-US" sz="1200" baseline="30000" dirty="0"/>
              <a:t>th</a:t>
            </a:r>
            <a:r>
              <a:rPr lang="en-US" sz="1200" dirty="0"/>
              <a:t> percentiles on the number line.</a:t>
            </a:r>
          </a:p>
          <a:p>
            <a:endParaRPr lang="en-US" sz="1200" dirty="0"/>
          </a:p>
          <a:p>
            <a:r>
              <a:rPr lang="en-US" sz="1200" dirty="0"/>
              <a:t>And again, we can form the same partition as before.</a:t>
            </a:r>
          </a:p>
          <a:p>
            <a:endParaRPr lang="en-US" sz="1200" dirty="0"/>
          </a:p>
          <a:p>
            <a:r>
              <a:rPr lang="en-US" sz="1200" dirty="0"/>
              <a:t>But this time, we’re looking at a complication, where smaller rates are optimal, so we now refer to the first quartile as the “top” 25</a:t>
            </a:r>
            <a:r>
              <a:rPr lang="en-US" sz="1200" baseline="30000" dirty="0"/>
              <a:t>th</a:t>
            </a:r>
            <a:r>
              <a:rPr lang="en-US" sz="1200" dirty="0"/>
              <a:t> percentile.</a:t>
            </a:r>
          </a:p>
          <a:p>
            <a:endParaRPr lang="en-US" sz="1200" dirty="0"/>
          </a:p>
          <a:p>
            <a:r>
              <a:rPr lang="en-US" sz="1200" dirty="0"/>
              <a:t>Similarly, the 4</a:t>
            </a:r>
            <a:r>
              <a:rPr lang="en-US" sz="1200" baseline="30000" dirty="0"/>
              <a:t>th</a:t>
            </a:r>
            <a:r>
              <a:rPr lang="en-US" sz="1200" dirty="0"/>
              <a:t> quartile now represents the “bottom” 25</a:t>
            </a:r>
            <a:r>
              <a:rPr lang="en-US" sz="1200" baseline="30000" dirty="0"/>
              <a:t>th</a:t>
            </a:r>
            <a:r>
              <a:rPr lang="en-US" sz="1200" dirty="0"/>
              <a:t> percentile.</a:t>
            </a:r>
          </a:p>
          <a:p>
            <a:endParaRPr lang="en-US" sz="1200" b="1" dirty="0"/>
          </a:p>
          <a:p>
            <a:r>
              <a:rPr lang="en-US" sz="1200" dirty="0"/>
              <a:t>As we see here, this center’s rate was greater than or equal to the 75</a:t>
            </a:r>
            <a:r>
              <a:rPr lang="en-US" sz="1200" baseline="30000" dirty="0"/>
              <a:t>th</a:t>
            </a:r>
            <a:r>
              <a:rPr lang="en-US" sz="1200" dirty="0"/>
              <a:t> percentile, so it was in the bottom 25</a:t>
            </a:r>
            <a:r>
              <a:rPr lang="en-US" sz="1200" baseline="30000" dirty="0"/>
              <a:t>th</a:t>
            </a:r>
            <a:r>
              <a:rPr lang="en-US" sz="1200" dirty="0"/>
              <a:t> percentile and highlighted coral.</a:t>
            </a:r>
            <a:endParaRPr lang="en-US" dirty="0"/>
          </a:p>
        </p:txBody>
      </p:sp>
      <p:sp>
        <p:nvSpPr>
          <p:cNvPr id="4" name="Slide Number Placeholder 3"/>
          <p:cNvSpPr>
            <a:spLocks noGrp="1"/>
          </p:cNvSpPr>
          <p:nvPr>
            <p:ph type="sldNum" sz="quarter" idx="5"/>
          </p:nvPr>
        </p:nvSpPr>
        <p:spPr/>
        <p:txBody>
          <a:bodyPr/>
          <a:lstStyle/>
          <a:p>
            <a:fld id="{763F1449-B4D7-4413-986D-7E0FAA5F2C31}" type="slidenum">
              <a:rPr lang="en-US" smtClean="0"/>
              <a:t>37</a:t>
            </a:fld>
            <a:endParaRPr lang="en-US"/>
          </a:p>
        </p:txBody>
      </p:sp>
    </p:spTree>
    <p:extLst>
      <p:ext uri="{BB962C8B-B14F-4D97-AF65-F5344CB8AC3E}">
        <p14:creationId xmlns:p14="http://schemas.microsoft.com/office/powerpoint/2010/main" val="266504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formal rules for color highlighting are shown here.</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38</a:t>
            </a:fld>
            <a:endParaRPr lang="en-US"/>
          </a:p>
        </p:txBody>
      </p:sp>
    </p:spTree>
    <p:extLst>
      <p:ext uri="{BB962C8B-B14F-4D97-AF65-F5344CB8AC3E}">
        <p14:creationId xmlns:p14="http://schemas.microsoft.com/office/powerpoint/2010/main" val="69969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that for measures where a best practice is not applicable, center results are appropriately not highlighted, as shown here in the EVAR dashboard.</a:t>
            </a:r>
            <a:endParaRPr lang="en-US" dirty="0"/>
          </a:p>
        </p:txBody>
      </p:sp>
      <p:sp>
        <p:nvSpPr>
          <p:cNvPr id="4" name="Slide Number Placeholder 3"/>
          <p:cNvSpPr>
            <a:spLocks noGrp="1"/>
          </p:cNvSpPr>
          <p:nvPr>
            <p:ph type="sldNum" sz="quarter" idx="5"/>
          </p:nvPr>
        </p:nvSpPr>
        <p:spPr/>
        <p:txBody>
          <a:bodyPr/>
          <a:lstStyle/>
          <a:p>
            <a:fld id="{763F1449-B4D7-4413-986D-7E0FAA5F2C31}" type="slidenum">
              <a:rPr lang="en-US" smtClean="0"/>
              <a:t>39</a:t>
            </a:fld>
            <a:endParaRPr lang="en-US"/>
          </a:p>
        </p:txBody>
      </p:sp>
    </p:spTree>
    <p:extLst>
      <p:ext uri="{BB962C8B-B14F-4D97-AF65-F5344CB8AC3E}">
        <p14:creationId xmlns:p14="http://schemas.microsoft.com/office/powerpoint/2010/main" val="400034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given on the VQI Reporting Schedule, the VQI produces 4 distinct reports.</a:t>
            </a:r>
          </a:p>
          <a:p>
            <a:endParaRPr lang="en-US" sz="1200" b="0" dirty="0"/>
          </a:p>
          <a:p>
            <a:r>
              <a:rPr lang="en-US" sz="1200" b="0" dirty="0"/>
              <a:t>The VQI Best Practices Dashboard is the most frequently produced report, with 5 reports per year.</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4</a:t>
            </a:fld>
            <a:endParaRPr lang="en-US"/>
          </a:p>
        </p:txBody>
      </p:sp>
    </p:spTree>
    <p:extLst>
      <p:ext uri="{BB962C8B-B14F-4D97-AF65-F5344CB8AC3E}">
        <p14:creationId xmlns:p14="http://schemas.microsoft.com/office/powerpoint/2010/main" val="2565074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Color highlights emphasize a center’s location at the extreme ends of the overall VQI distribution.</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what is considered “extreme” must be weighed by the distribution you’re looking at. And this is one reason why centers must proceed with caution when interpreting their results. There is a temptation to automatically think coral means “bad” and blue means “good”, but that isn’t necessarily the case, as we’ll see with a few examples.</a:t>
            </a:r>
          </a:p>
          <a:p>
            <a:endParaRPr lang="en-US" sz="800" dirty="0"/>
          </a:p>
          <a:p>
            <a:endParaRPr lang="en-US" dirty="0"/>
          </a:p>
        </p:txBody>
      </p:sp>
      <p:sp>
        <p:nvSpPr>
          <p:cNvPr id="4" name="Slide Number Placeholder 3"/>
          <p:cNvSpPr>
            <a:spLocks noGrp="1"/>
          </p:cNvSpPr>
          <p:nvPr>
            <p:ph type="sldNum" sz="quarter" idx="5"/>
          </p:nvPr>
        </p:nvSpPr>
        <p:spPr/>
        <p:txBody>
          <a:bodyPr/>
          <a:lstStyle/>
          <a:p>
            <a:fld id="{763F1449-B4D7-4413-986D-7E0FAA5F2C31}" type="slidenum">
              <a:rPr lang="en-US" smtClean="0"/>
              <a:t>40</a:t>
            </a:fld>
            <a:endParaRPr lang="en-US"/>
          </a:p>
        </p:txBody>
      </p:sp>
    </p:spTree>
    <p:extLst>
      <p:ext uri="{BB962C8B-B14F-4D97-AF65-F5344CB8AC3E}">
        <p14:creationId xmlns:p14="http://schemas.microsoft.com/office/powerpoint/2010/main" val="3104090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we see a center’s results from the TCAR ASYMP discharge medications measure.</a:t>
            </a:r>
          </a:p>
          <a:p>
            <a:endParaRPr lang="en-US" sz="1200" dirty="0"/>
          </a:p>
          <a:p>
            <a:r>
              <a:rPr lang="en-US" sz="1200" dirty="0"/>
              <a:t>The center’s rate is clearly less than the 25</a:t>
            </a:r>
            <a:r>
              <a:rPr lang="en-US" sz="1200" baseline="30000" dirty="0"/>
              <a:t>th</a:t>
            </a:r>
            <a:r>
              <a:rPr lang="en-US" sz="1200" dirty="0"/>
              <a:t> percentile and therefore highlighted in coral.</a:t>
            </a:r>
          </a:p>
          <a:p>
            <a:endParaRPr lang="en-US" sz="1200" dirty="0"/>
          </a:p>
          <a:p>
            <a:r>
              <a:rPr lang="en-US" sz="1200" dirty="0"/>
              <a:t>But do we really think a discharge medications rate of 95.7% is bad? And before you consider the answer to that question, consider that the overall VQI rate, as shown here in blue, is very close to the center’s rate. Looking at it this way, this example really points to the intent behind the dashboards. The intent is not to assign categories of performance like “good”, “bad”, or “average.”</a:t>
            </a:r>
          </a:p>
          <a:p>
            <a:endParaRPr lang="en-US" sz="1200" dirty="0"/>
          </a:p>
          <a:p>
            <a:r>
              <a:rPr lang="en-US" sz="1200" dirty="0"/>
              <a:t>Instead, the intent is to elevate the practice and provide centers possible areas of interest that will inform and facilitate their internal quality improvement efforts. So no, we don’t think 95.7% is bad, but the bar is high for this measure and the center may still have opportunities for improvement.</a:t>
            </a:r>
          </a:p>
          <a:p>
            <a:endParaRPr lang="en-US" sz="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fld id="{763F1449-B4D7-4413-986D-7E0FAA5F2C31}" type="slidenum">
              <a:rPr lang="en-US" smtClean="0"/>
              <a:t>41</a:t>
            </a:fld>
            <a:endParaRPr lang="en-US"/>
          </a:p>
        </p:txBody>
      </p:sp>
    </p:spTree>
    <p:extLst>
      <p:ext uri="{BB962C8B-B14F-4D97-AF65-F5344CB8AC3E}">
        <p14:creationId xmlns:p14="http://schemas.microsoft.com/office/powerpoint/2010/main" val="1349109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we see a center’s results for the Open AAA wound complication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center’s rate is clearly greater than the 75</a:t>
            </a:r>
            <a:r>
              <a:rPr lang="en-US" sz="1200" baseline="30000" dirty="0"/>
              <a:t>th</a:t>
            </a:r>
            <a:r>
              <a:rPr lang="en-US" sz="1200" dirty="0"/>
              <a:t> percentile and therefore highlighted coral.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But in this example, notice the center’s rate is actually less than the overall VQI rate, speaking further to the fact that we’re trying to elevate the practice by pointing out possible areas for improvement.</a:t>
            </a:r>
            <a:endParaRPr lang="en-US" sz="800" b="1" dirty="0"/>
          </a:p>
          <a:p>
            <a:endParaRPr lang="en-US" sz="800" b="1" dirty="0"/>
          </a:p>
          <a:p>
            <a:endParaRPr lang="en-US" sz="8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42</a:t>
            </a:fld>
            <a:endParaRPr lang="en-US"/>
          </a:p>
        </p:txBody>
      </p:sp>
    </p:spTree>
    <p:extLst>
      <p:ext uri="{BB962C8B-B14F-4D97-AF65-F5344CB8AC3E}">
        <p14:creationId xmlns:p14="http://schemas.microsoft.com/office/powerpoint/2010/main" val="2988445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get a sense for how such examples can happen, suppose there were only 10 centers in the VQI with complication data as shown here.</a:t>
            </a:r>
          </a:p>
          <a:p>
            <a:endParaRPr lang="en-US" sz="1200" dirty="0"/>
          </a:p>
          <a:p>
            <a:r>
              <a:rPr lang="en-US" sz="1200" dirty="0"/>
              <a:t>The overall VQI rate would be 11/100 = 11%.</a:t>
            </a:r>
          </a:p>
          <a:p>
            <a:endParaRPr lang="en-US" sz="1200" dirty="0"/>
          </a:p>
          <a:p>
            <a:r>
              <a:rPr lang="en-US" sz="1200" dirty="0"/>
              <a:t>The 75</a:t>
            </a:r>
            <a:r>
              <a:rPr lang="en-US" sz="1200" baseline="30000" dirty="0"/>
              <a:t>th</a:t>
            </a:r>
            <a:r>
              <a:rPr lang="en-US" sz="1200" dirty="0"/>
              <a:t> percentile would be zero because 75% of centers do indeed have a rate less than or equal to zero. In fact, 80% of centers have a rate less than or equal to zero.</a:t>
            </a:r>
          </a:p>
          <a:p>
            <a:endParaRPr lang="en-US" sz="1200" dirty="0"/>
          </a:p>
          <a:p>
            <a:r>
              <a:rPr lang="en-US" sz="1200" dirty="0"/>
              <a:t>Note then that Center 9’s rate of 10% is above the 75</a:t>
            </a:r>
            <a:r>
              <a:rPr lang="en-US" sz="1200" baseline="30000" dirty="0"/>
              <a:t>th</a:t>
            </a:r>
            <a:r>
              <a:rPr lang="en-US" sz="1200" dirty="0"/>
              <a:t> percentile but less than the overall VQI rate of 11% -- just like we saw in the Open AAA wound complication example.</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43</a:t>
            </a:fld>
            <a:endParaRPr lang="en-US"/>
          </a:p>
        </p:txBody>
      </p:sp>
    </p:spTree>
    <p:extLst>
      <p:ext uri="{BB962C8B-B14F-4D97-AF65-F5344CB8AC3E}">
        <p14:creationId xmlns:p14="http://schemas.microsoft.com/office/powerpoint/2010/main" val="932415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you may have discerned from the previous example, such situations occur when many centers have complication rates of 0%, or many centers have process measure rates of 100%.</a:t>
            </a:r>
          </a:p>
          <a:p>
            <a:endParaRPr lang="en-US" sz="1200" dirty="0"/>
          </a:p>
          <a:p>
            <a:r>
              <a:rPr lang="en-US" sz="1200" dirty="0"/>
              <a:t>While this is good news for the practice, it becomes mathematically challenging to split centers into meaningful quartiles.</a:t>
            </a:r>
          </a:p>
          <a:p>
            <a:endParaRPr lang="en-US" sz="1200" dirty="0"/>
          </a:p>
          <a:p>
            <a:r>
              <a:rPr lang="en-US" sz="1200" dirty="0"/>
              <a:t>Consider these examples from the TCAR ASYMP dashboard.</a:t>
            </a:r>
          </a:p>
          <a:p>
            <a:endParaRPr lang="en-US" sz="1200" dirty="0"/>
          </a:p>
          <a:p>
            <a:r>
              <a:rPr lang="en-US" sz="1200" dirty="0"/>
              <a:t>For ipsilateral stroke, both the 25</a:t>
            </a:r>
            <a:r>
              <a:rPr lang="en-US" sz="1200" baseline="30000" dirty="0"/>
              <a:t>th</a:t>
            </a:r>
            <a:r>
              <a:rPr lang="en-US" sz="1200" dirty="0"/>
              <a:t> and 75</a:t>
            </a:r>
            <a:r>
              <a:rPr lang="en-US" sz="1200" baseline="30000" dirty="0"/>
              <a:t>th</a:t>
            </a:r>
            <a:r>
              <a:rPr lang="en-US" sz="1200" dirty="0"/>
              <a:t> percentiles are 0%, which tells us that at least 75% of centers had a 0% rate.</a:t>
            </a:r>
          </a:p>
          <a:p>
            <a:endParaRPr lang="en-US" sz="1200" dirty="0"/>
          </a:p>
          <a:p>
            <a:r>
              <a:rPr lang="en-US" sz="1200" dirty="0"/>
              <a:t>For the other measures shown here, 0% is the 90</a:t>
            </a:r>
            <a:r>
              <a:rPr lang="en-US" sz="1200" baseline="30000" dirty="0"/>
              <a:t>th</a:t>
            </a:r>
            <a:r>
              <a:rPr lang="en-US" sz="1200" dirty="0"/>
              <a:t> percentile, indicating that at least 90% of centers had a 0% rate.</a:t>
            </a:r>
          </a:p>
          <a:p>
            <a:endParaRPr lang="en-US" sz="1200" dirty="0"/>
          </a:p>
          <a:p>
            <a:r>
              <a:rPr lang="en-US" sz="1200" dirty="0"/>
              <a:t>Now remember our rules for complication measures. If a center’s rate is less than or equal to the 25</a:t>
            </a:r>
            <a:r>
              <a:rPr lang="en-US" sz="1200" baseline="30000" dirty="0"/>
              <a:t>th</a:t>
            </a:r>
            <a:r>
              <a:rPr lang="en-US" sz="1200" dirty="0"/>
              <a:t> percentile, the center is considered in the “top” 25</a:t>
            </a:r>
            <a:r>
              <a:rPr lang="en-US" sz="1200" baseline="30000" dirty="0"/>
              <a:t>th</a:t>
            </a:r>
            <a:r>
              <a:rPr lang="en-US" sz="1200" dirty="0"/>
              <a:t> percentile.</a:t>
            </a:r>
          </a:p>
          <a:p>
            <a:endParaRPr lang="en-US" sz="1200" dirty="0"/>
          </a:p>
          <a:p>
            <a:r>
              <a:rPr lang="en-US" sz="1200" dirty="0"/>
              <a:t>But for ipsilateral stroke, at least 75% of centers had a 0% rate, so this “top” 25</a:t>
            </a:r>
            <a:r>
              <a:rPr lang="en-US" sz="1200" baseline="30000" dirty="0"/>
              <a:t>th</a:t>
            </a:r>
            <a:r>
              <a:rPr lang="en-US" sz="1200" dirty="0"/>
              <a:t> percentile group actually comprises 75% of all centers. On the other hand, because 0% is also the 75</a:t>
            </a:r>
            <a:r>
              <a:rPr lang="en-US" sz="1200" baseline="30000" dirty="0"/>
              <a:t>th</a:t>
            </a:r>
            <a:r>
              <a:rPr lang="en-US" sz="1200" dirty="0"/>
              <a:t> percentile, if we strictly adhered to the second rule listed here, every center would be assigned to the “bottom” 25</a:t>
            </a:r>
            <a:r>
              <a:rPr lang="en-US" sz="1200" baseline="30000" dirty="0"/>
              <a:t>th</a:t>
            </a:r>
            <a:r>
              <a:rPr lang="en-US" sz="1200" dirty="0"/>
              <a:t> percentile.</a:t>
            </a:r>
          </a:p>
          <a:p>
            <a:endParaRPr lang="en-US" sz="1200" dirty="0"/>
          </a:p>
          <a:p>
            <a:r>
              <a:rPr lang="en-US" sz="1200" dirty="0"/>
              <a:t>We therefore remove the equality condition so that only centers with a rate strictly greater than the 75</a:t>
            </a:r>
            <a:r>
              <a:rPr lang="en-US" sz="1200" baseline="30000" dirty="0"/>
              <a:t>th</a:t>
            </a:r>
            <a:r>
              <a:rPr lang="en-US" sz="1200" dirty="0"/>
              <a:t> percentile of 0% are assigned to the “bottom” 25</a:t>
            </a:r>
            <a:r>
              <a:rPr lang="en-US" sz="1200" baseline="30000" dirty="0"/>
              <a:t>th</a:t>
            </a:r>
            <a:r>
              <a:rPr lang="en-US" sz="1200" dirty="0"/>
              <a:t> percentile.</a:t>
            </a:r>
          </a:p>
          <a:p>
            <a:endParaRPr lang="en-US" sz="1200" dirty="0"/>
          </a:p>
          <a:p>
            <a:r>
              <a:rPr lang="en-US" sz="1200" dirty="0"/>
              <a:t>Which of course means that any center with at least 1 event is assigned to the “bottom” 25</a:t>
            </a:r>
            <a:r>
              <a:rPr lang="en-US" sz="1200" baseline="30000" dirty="0"/>
              <a:t>th</a:t>
            </a:r>
            <a:r>
              <a:rPr lang="en-US" sz="1200" dirty="0"/>
              <a:t> percentile. And this reflects the view that for low frequency adverse events, even a single event at your center should be of interest and a potential area for improvement.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Regarding this center’s results, while you can’t do better than an event rate of 0%, many other centers also had a rate of 0%, and this center would be well-served to not let their guard down and continue to monitor these results for future reports. And this brings up the important point that observing long-term trends over multiple reports is probably more important for informing quality improvement than observing the results of any single report.</a:t>
            </a:r>
            <a:endParaRPr lang="en-US" sz="800" dirty="0"/>
          </a:p>
          <a:p>
            <a:endParaRPr lang="en-US" sz="800" dirty="0"/>
          </a:p>
          <a:p>
            <a:r>
              <a:rPr lang="en-US" sz="800" dirty="0"/>
              <a:t>  </a:t>
            </a:r>
          </a:p>
        </p:txBody>
      </p:sp>
      <p:sp>
        <p:nvSpPr>
          <p:cNvPr id="4" name="Slide Number Placeholder 3"/>
          <p:cNvSpPr>
            <a:spLocks noGrp="1"/>
          </p:cNvSpPr>
          <p:nvPr>
            <p:ph type="sldNum" sz="quarter" idx="5"/>
          </p:nvPr>
        </p:nvSpPr>
        <p:spPr/>
        <p:txBody>
          <a:bodyPr/>
          <a:lstStyle/>
          <a:p>
            <a:fld id="{763F1449-B4D7-4413-986D-7E0FAA5F2C31}" type="slidenum">
              <a:rPr lang="en-US" smtClean="0"/>
              <a:t>44</a:t>
            </a:fld>
            <a:endParaRPr lang="en-US"/>
          </a:p>
        </p:txBody>
      </p:sp>
    </p:spTree>
    <p:extLst>
      <p:ext uri="{BB962C8B-B14F-4D97-AF65-F5344CB8AC3E}">
        <p14:creationId xmlns:p14="http://schemas.microsoft.com/office/powerpoint/2010/main" val="989935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your center has observed a trend it would like to address, for example persistently low discharge medication rates, the dashboards provide several benchmarks to aid centers in setting targets or goals for quality improvement.</a:t>
            </a:r>
          </a:p>
          <a:p>
            <a:endParaRPr lang="en-US" sz="1200" dirty="0"/>
          </a:p>
          <a:p>
            <a:r>
              <a:rPr lang="en-US" sz="1200" dirty="0"/>
              <a:t>The VQI tends to encourage centers to reach the 75th percentile, which you can see was 96.3%.</a:t>
            </a:r>
          </a:p>
          <a:p>
            <a:endParaRPr lang="en-US" sz="1200" dirty="0"/>
          </a:p>
          <a:p>
            <a:r>
              <a:rPr lang="en-US" sz="1200" dirty="0"/>
              <a:t>But in general, you want your center’s goals to be reasonable and attainable. So, if a center has persistent historical rates of around 60% for discharge medications, it might not be feasible to aim for greater than 96% after the next 2 quarterly reports.</a:t>
            </a:r>
          </a:p>
          <a:p>
            <a:endParaRPr lang="en-US" sz="1200" dirty="0"/>
          </a:p>
          <a:p>
            <a:r>
              <a:rPr lang="en-US" sz="1200" dirty="0"/>
              <a:t>It might be more feasible to instead target the overall VQI rate (which we can see is very close to the region rate) and aim for greater than 87% after the next 4 quarterly reports.</a:t>
            </a:r>
          </a:p>
          <a:p>
            <a:endParaRPr lang="en-US" sz="1200" dirty="0"/>
          </a:p>
          <a:p>
            <a:r>
              <a:rPr lang="en-US" sz="1200" dirty="0"/>
              <a:t>The center could also target just getting out of the bottom 25</a:t>
            </a:r>
            <a:r>
              <a:rPr lang="en-US" sz="1200" baseline="30000" dirty="0"/>
              <a:t>th</a:t>
            </a:r>
            <a:r>
              <a:rPr lang="en-US" sz="1200" dirty="0"/>
              <a:t> percentile and aiming for greater than 81% after the next 6 quarterly reports.</a:t>
            </a:r>
          </a:p>
          <a:p>
            <a:endParaRPr lang="en-US" sz="1200" dirty="0"/>
          </a:p>
          <a:p>
            <a:r>
              <a:rPr lang="en-US" sz="1200" dirty="0"/>
              <a:t>Or perhaps the center has modest, short-term goals and wants to target the 10</a:t>
            </a:r>
            <a:r>
              <a:rPr lang="en-US" sz="1200" baseline="30000" dirty="0"/>
              <a:t>th</a:t>
            </a:r>
            <a:r>
              <a:rPr lang="en-US" sz="1200" dirty="0"/>
              <a:t> percentile and aim for greater than 67% after the next quarterly report.</a:t>
            </a:r>
          </a:p>
          <a:p>
            <a:endParaRPr lang="en-US" sz="1200" dirty="0"/>
          </a:p>
          <a:p>
            <a:r>
              <a:rPr lang="en-US" sz="1200" dirty="0"/>
              <a:t>Such determinations are best made locally, but centers have several benchmarks to guide their decision-making.</a:t>
            </a:r>
          </a:p>
          <a:p>
            <a:endParaRPr lang="en-US" sz="1200" b="1" dirty="0"/>
          </a:p>
          <a:p>
            <a:r>
              <a:rPr lang="en-US" sz="1200" b="0" dirty="0"/>
              <a:t>[End of Presentation]</a:t>
            </a:r>
          </a:p>
        </p:txBody>
      </p:sp>
      <p:sp>
        <p:nvSpPr>
          <p:cNvPr id="4" name="Slide Number Placeholder 3"/>
          <p:cNvSpPr>
            <a:spLocks noGrp="1"/>
          </p:cNvSpPr>
          <p:nvPr>
            <p:ph type="sldNum" sz="quarter" idx="5"/>
          </p:nvPr>
        </p:nvSpPr>
        <p:spPr/>
        <p:txBody>
          <a:bodyPr/>
          <a:lstStyle/>
          <a:p>
            <a:fld id="{763F1449-B4D7-4413-986D-7E0FAA5F2C31}" type="slidenum">
              <a:rPr lang="en-US" smtClean="0"/>
              <a:t>45</a:t>
            </a:fld>
            <a:endParaRPr lang="en-US"/>
          </a:p>
        </p:txBody>
      </p:sp>
    </p:spTree>
    <p:extLst>
      <p:ext uri="{BB962C8B-B14F-4D97-AF65-F5344CB8AC3E}">
        <p14:creationId xmlns:p14="http://schemas.microsoft.com/office/powerpoint/2010/main" val="401042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highlighted report here is the 4-year cumulative dashboard, whereas the other 4 listed reports are quarterly dashboards distributed in the Spring, Summer, Fall, and Winter. The quarterly dashboards and cumulative dashboards are identical and differ only with respect to the procedure timeframe for analysis.</a:t>
            </a:r>
          </a:p>
          <a:p>
            <a:endParaRPr lang="en-US" sz="1200" dirty="0"/>
          </a:p>
          <a:p>
            <a:r>
              <a:rPr lang="en-US" sz="1200" dirty="0"/>
              <a:t>The quarterly reports have a 1-year procedure timeframe that is updated every 3 months with each report. You can think of this as a moving 1-year window that shifts 3 months with every report.</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cumulative report has a 4-year procedure timeframe that is updated every year with each report, so you can similarly think of this as a moving 4-year window that shifts 1 year with every report.</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5</a:t>
            </a:fld>
            <a:endParaRPr lang="en-US"/>
          </a:p>
        </p:txBody>
      </p:sp>
    </p:spTree>
    <p:extLst>
      <p:ext uri="{BB962C8B-B14F-4D97-AF65-F5344CB8AC3E}">
        <p14:creationId xmlns:p14="http://schemas.microsoft.com/office/powerpoint/2010/main" val="357151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While the regional reports remain an important emphasis for the VQI’s quality mission, the dashboards also represent a wealth of information that can be used in tandem or entirely separate from the regional reports to aid in your center’s quality improvement efforts.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6</a:t>
            </a:fld>
            <a:endParaRPr lang="en-US"/>
          </a:p>
        </p:txBody>
      </p:sp>
    </p:spTree>
    <p:extLst>
      <p:ext uri="{BB962C8B-B14F-4D97-AF65-F5344CB8AC3E}">
        <p14:creationId xmlns:p14="http://schemas.microsoft.com/office/powerpoint/2010/main" val="129315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Indeed, many of the measures provided in the regional reports are reflected in the dashboards. Take for example the CEA SYMP: Stroke/Death measure from the regional report.</a:t>
            </a:r>
          </a:p>
          <a:p>
            <a:endParaRPr lang="en-US" sz="1200" dirty="0"/>
          </a:p>
          <a:p>
            <a:r>
              <a:rPr lang="en-US" sz="1200" dirty="0"/>
              <a:t>The stroke/death measure in the regional report is an aggregated measure consisting of any periprocedural stroke or death.</a:t>
            </a:r>
          </a:p>
          <a:p>
            <a:endParaRPr lang="en-US" sz="1200" dirty="0"/>
          </a:p>
          <a:p>
            <a:r>
              <a:rPr lang="en-US" sz="1200" dirty="0"/>
              <a:t>The dashboards also provide this information, but on a more granular level by listing the individual stroke and death outcomes.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7</a:t>
            </a:fld>
            <a:endParaRPr lang="en-US"/>
          </a:p>
        </p:txBody>
      </p:sp>
    </p:spTree>
    <p:extLst>
      <p:ext uri="{BB962C8B-B14F-4D97-AF65-F5344CB8AC3E}">
        <p14:creationId xmlns:p14="http://schemas.microsoft.com/office/powerpoint/2010/main" val="44654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Similarly, we see that postop length-of-stay is measured in both the regional reports and the dashboard reports, though again in slightly different ways.</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8</a:t>
            </a:fld>
            <a:endParaRPr lang="en-US"/>
          </a:p>
        </p:txBody>
      </p:sp>
    </p:spTree>
    <p:extLst>
      <p:ext uri="{BB962C8B-B14F-4D97-AF65-F5344CB8AC3E}">
        <p14:creationId xmlns:p14="http://schemas.microsoft.com/office/powerpoint/2010/main" val="84792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another example, we see that Discharge Medications are also common to both the regional report and the dashboard report.</a:t>
            </a:r>
            <a:endParaRPr lang="en-US" sz="1200" b="1" dirty="0"/>
          </a:p>
        </p:txBody>
      </p:sp>
      <p:sp>
        <p:nvSpPr>
          <p:cNvPr id="4" name="Slide Number Placeholder 3"/>
          <p:cNvSpPr>
            <a:spLocks noGrp="1"/>
          </p:cNvSpPr>
          <p:nvPr>
            <p:ph type="sldNum" sz="quarter" idx="5"/>
          </p:nvPr>
        </p:nvSpPr>
        <p:spPr/>
        <p:txBody>
          <a:bodyPr/>
          <a:lstStyle/>
          <a:p>
            <a:fld id="{763F1449-B4D7-4413-986D-7E0FAA5F2C31}" type="slidenum">
              <a:rPr lang="en-US" smtClean="0"/>
              <a:t>9</a:t>
            </a:fld>
            <a:endParaRPr lang="en-US"/>
          </a:p>
        </p:txBody>
      </p:sp>
    </p:spTree>
    <p:extLst>
      <p:ext uri="{BB962C8B-B14F-4D97-AF65-F5344CB8AC3E}">
        <p14:creationId xmlns:p14="http://schemas.microsoft.com/office/powerpoint/2010/main" val="265071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8940800"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28980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2"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436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0"/>
            <a:ext cx="27432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4" y="274650"/>
            <a:ext cx="8026399"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p>
            <a:fld id="{407C0E81-E9A8-4440-BA0C-D9EB647B7BB3}"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36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1016003" y="1625600"/>
            <a:ext cx="10498667"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5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8384" y="1225296"/>
            <a:ext cx="9314688" cy="1828800"/>
          </a:xfrm>
        </p:spPr>
        <p:txBody>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Slide Number Placeholder 3"/>
          <p:cNvSpPr>
            <a:spLocks noGrp="1"/>
          </p:cNvSpPr>
          <p:nvPr>
            <p:ph type="sldNum" sz="quarter" idx="10"/>
          </p:nvPr>
        </p:nvSpPr>
        <p:spPr>
          <a:xfrm>
            <a:off x="609601" y="6186645"/>
            <a:ext cx="2743199" cy="365125"/>
          </a:xfrm>
          <a:prstGeom prst="rect">
            <a:avLst/>
          </a:prstGeom>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27154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469" y="1498601"/>
            <a:ext cx="10972800"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40267" y="190500"/>
            <a:ext cx="8500534"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8596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36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4"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285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8" name="Footer Placeholder 7"/>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82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9728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4" name="Footer Placeholder 3"/>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83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3" name="Footer Placeholder 2"/>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558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083"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8" y="1435103"/>
            <a:ext cx="401108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3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1/12/2023</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222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white">
          <a:xfrm>
            <a:off x="5" y="1138456"/>
            <a:ext cx="12192000" cy="160020"/>
          </a:xfrm>
          <a:prstGeom prst="rect">
            <a:avLst/>
          </a:prstGeom>
          <a:solidFill>
            <a:srgbClr val="FFFFFF"/>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4" name="Rectangle 13"/>
          <p:cNvSpPr/>
          <p:nvPr userDrawn="1"/>
        </p:nvSpPr>
        <p:spPr>
          <a:xfrm>
            <a:off x="25404" y="1151571"/>
            <a:ext cx="7111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5" name="Rectangle 14"/>
          <p:cNvSpPr/>
          <p:nvPr userDrawn="1"/>
        </p:nvSpPr>
        <p:spPr>
          <a:xfrm>
            <a:off x="787401" y="1151571"/>
            <a:ext cx="1140460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6" name="Slide Number Placeholder 22"/>
          <p:cNvSpPr txBox="1">
            <a:spLocks/>
          </p:cNvSpPr>
          <p:nvPr userDrawn="1"/>
        </p:nvSpPr>
        <p:spPr>
          <a:xfrm>
            <a:off x="5" y="1138456"/>
            <a:ext cx="7111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sp>
        <p:nvSpPr>
          <p:cNvPr id="19" name="Title Placeholder 18"/>
          <p:cNvSpPr>
            <a:spLocks noGrp="1"/>
          </p:cNvSpPr>
          <p:nvPr>
            <p:ph type="title"/>
          </p:nvPr>
        </p:nvSpPr>
        <p:spPr>
          <a:xfrm>
            <a:off x="94146" y="8571"/>
            <a:ext cx="8786168"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1003304" y="1473201"/>
            <a:ext cx="10616592"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05ECC5F-E5E4-4926-AF90-5D23B8C21FF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425336" y="297017"/>
            <a:ext cx="2194560" cy="719328"/>
          </a:xfrm>
          <a:prstGeom prst="rect">
            <a:avLst/>
          </a:prstGeom>
        </p:spPr>
      </p:pic>
    </p:spTree>
    <p:extLst>
      <p:ext uri="{BB962C8B-B14F-4D97-AF65-F5344CB8AC3E}">
        <p14:creationId xmlns:p14="http://schemas.microsoft.com/office/powerpoint/2010/main" val="342051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qi.org/resources/repor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vqi.org/resources/repor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102" y="1881778"/>
            <a:ext cx="11605349" cy="4277803"/>
          </a:xfrm>
        </p:spPr>
        <p:txBody>
          <a:bodyPr>
            <a:normAutofit/>
          </a:bodyPr>
          <a:lstStyle/>
          <a:p>
            <a:pPr marL="0" indent="0" algn="ctr">
              <a:buNone/>
            </a:pPr>
            <a:endParaRPr lang="en-US" sz="4000" b="1" dirty="0">
              <a:latin typeface="Calibri" pitchFamily="34" charset="0"/>
            </a:endParaRPr>
          </a:p>
          <a:p>
            <a:pPr marL="0" indent="0" algn="ctr">
              <a:buNone/>
            </a:pPr>
            <a:r>
              <a:rPr lang="en-US" sz="4000" b="1" dirty="0">
                <a:latin typeface="Calibri" pitchFamily="34" charset="0"/>
              </a:rPr>
              <a:t>VQI Best Practices Dashboard</a:t>
            </a:r>
          </a:p>
          <a:p>
            <a:pPr marL="0" indent="0" algn="ctr">
              <a:buNone/>
            </a:pPr>
            <a:r>
              <a:rPr lang="en-US" sz="2400" b="1" dirty="0">
                <a:latin typeface="Calibri" pitchFamily="34" charset="0"/>
              </a:rPr>
              <a:t>Drilling Into Quarterly Dashboards</a:t>
            </a:r>
          </a:p>
          <a:p>
            <a:pPr marL="0" indent="0" algn="ctr">
              <a:buNone/>
            </a:pPr>
            <a:endParaRPr lang="en-US" sz="2400" b="1" dirty="0">
              <a:latin typeface="Calibri" pitchFamily="34" charset="0"/>
            </a:endParaRPr>
          </a:p>
          <a:p>
            <a:pPr marL="0" indent="0" algn="ctr">
              <a:buNone/>
            </a:pPr>
            <a:r>
              <a:rPr lang="en-US" sz="2400" b="1">
                <a:latin typeface="Calibri" pitchFamily="34" charset="0"/>
              </a:rPr>
              <a:t>June </a:t>
            </a:r>
            <a:r>
              <a:rPr lang="en-US" sz="2400" b="1" dirty="0">
                <a:latin typeface="Calibri" pitchFamily="34" charset="0"/>
              </a:rPr>
              <a:t>2022</a:t>
            </a:r>
          </a:p>
        </p:txBody>
      </p:sp>
      <p:sp>
        <p:nvSpPr>
          <p:cNvPr id="9" name="Title 2">
            <a:extLst>
              <a:ext uri="{FF2B5EF4-FFF2-40B4-BE49-F238E27FC236}">
                <a16:creationId xmlns:a16="http://schemas.microsoft.com/office/drawing/2014/main" id="{372CB949-48FB-4B17-8D30-56DD04220636}"/>
              </a:ext>
            </a:extLst>
          </p:cNvPr>
          <p:cNvSpPr>
            <a:spLocks noGrp="1"/>
          </p:cNvSpPr>
          <p:nvPr>
            <p:ph type="title"/>
          </p:nvPr>
        </p:nvSpPr>
        <p:spPr>
          <a:xfrm>
            <a:off x="440267" y="190500"/>
            <a:ext cx="8500534" cy="812800"/>
          </a:xfrm>
        </p:spPr>
        <p:txBody>
          <a:bodyPr/>
          <a:lstStyle/>
          <a:p>
            <a:r>
              <a:rPr lang="en-US" dirty="0"/>
              <a:t>PSO Reporting</a:t>
            </a:r>
          </a:p>
        </p:txBody>
      </p:sp>
    </p:spTree>
    <p:extLst>
      <p:ext uri="{BB962C8B-B14F-4D97-AF65-F5344CB8AC3E}">
        <p14:creationId xmlns:p14="http://schemas.microsoft.com/office/powerpoint/2010/main" val="22095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9CF33015-7CB0-59BD-A044-A0B904364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606" y="1773973"/>
            <a:ext cx="4996143" cy="4922768"/>
          </a:xfrm>
          <a:prstGeom prst="rect">
            <a:avLst/>
          </a:prstGeom>
          <a:ln>
            <a:solidFill>
              <a:schemeClr val="tx1"/>
            </a:solidFill>
          </a:ln>
        </p:spPr>
      </p:pic>
      <p:sp>
        <p:nvSpPr>
          <p:cNvPr id="3" name="Title 2">
            <a:extLst>
              <a:ext uri="{FF2B5EF4-FFF2-40B4-BE49-F238E27FC236}">
                <a16:creationId xmlns:a16="http://schemas.microsoft.com/office/drawing/2014/main" id="{9500BAD1-0F6A-4A69-A603-711F48B6BBCF}"/>
              </a:ext>
            </a:extLst>
          </p:cNvPr>
          <p:cNvSpPr>
            <a:spLocks noGrp="1"/>
          </p:cNvSpPr>
          <p:nvPr>
            <p:ph type="title"/>
          </p:nvPr>
        </p:nvSpPr>
        <p:spPr/>
        <p:txBody>
          <a:bodyPr/>
          <a:lstStyle/>
          <a:p>
            <a:r>
              <a:rPr lang="en-US" dirty="0"/>
              <a:t>Motivation</a:t>
            </a:r>
          </a:p>
        </p:txBody>
      </p:sp>
      <p:sp>
        <p:nvSpPr>
          <p:cNvPr id="13" name="TextBox 12">
            <a:extLst>
              <a:ext uri="{FF2B5EF4-FFF2-40B4-BE49-F238E27FC236}">
                <a16:creationId xmlns:a16="http://schemas.microsoft.com/office/drawing/2014/main" id="{CC40C6E2-C14B-431F-AD08-42EDE551BF17}"/>
              </a:ext>
            </a:extLst>
          </p:cNvPr>
          <p:cNvSpPr txBox="1"/>
          <p:nvPr/>
        </p:nvSpPr>
        <p:spPr>
          <a:xfrm>
            <a:off x="7587533" y="1335337"/>
            <a:ext cx="3020291" cy="369332"/>
          </a:xfrm>
          <a:prstGeom prst="rect">
            <a:avLst/>
          </a:prstGeom>
          <a:noFill/>
          <a:ln>
            <a:noFill/>
          </a:ln>
        </p:spPr>
        <p:txBody>
          <a:bodyPr wrap="square" rtlCol="0">
            <a:spAutoFit/>
          </a:bodyPr>
          <a:lstStyle/>
          <a:p>
            <a:r>
              <a:rPr lang="en-US" b="1" dirty="0"/>
              <a:t>VQI Best Practices Dashboard</a:t>
            </a:r>
          </a:p>
        </p:txBody>
      </p:sp>
      <p:sp>
        <p:nvSpPr>
          <p:cNvPr id="16" name="TextBox 15">
            <a:extLst>
              <a:ext uri="{FF2B5EF4-FFF2-40B4-BE49-F238E27FC236}">
                <a16:creationId xmlns:a16="http://schemas.microsoft.com/office/drawing/2014/main" id="{4D47DE9F-62C5-4DFA-B0B6-47689A34D44C}"/>
              </a:ext>
            </a:extLst>
          </p:cNvPr>
          <p:cNvSpPr txBox="1"/>
          <p:nvPr/>
        </p:nvSpPr>
        <p:spPr>
          <a:xfrm>
            <a:off x="1515901" y="1335337"/>
            <a:ext cx="3020291" cy="369332"/>
          </a:xfrm>
          <a:prstGeom prst="rect">
            <a:avLst/>
          </a:prstGeom>
          <a:noFill/>
          <a:ln>
            <a:noFill/>
          </a:ln>
        </p:spPr>
        <p:txBody>
          <a:bodyPr wrap="square" rtlCol="0">
            <a:spAutoFit/>
          </a:bodyPr>
          <a:lstStyle/>
          <a:p>
            <a:r>
              <a:rPr lang="en-US" b="1" dirty="0"/>
              <a:t>VQI Regional Quality Report</a:t>
            </a:r>
          </a:p>
        </p:txBody>
      </p:sp>
      <p:sp>
        <p:nvSpPr>
          <p:cNvPr id="10" name="Rectangle 9">
            <a:extLst>
              <a:ext uri="{FF2B5EF4-FFF2-40B4-BE49-F238E27FC236}">
                <a16:creationId xmlns:a16="http://schemas.microsoft.com/office/drawing/2014/main" id="{4AA5CC19-F495-41C7-AC34-D4CDAF3E34BF}"/>
              </a:ext>
            </a:extLst>
          </p:cNvPr>
          <p:cNvSpPr/>
          <p:nvPr/>
        </p:nvSpPr>
        <p:spPr>
          <a:xfrm>
            <a:off x="6590261" y="4369981"/>
            <a:ext cx="4290238" cy="10687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9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7864-0A85-487C-892B-2202A7E52F46}"/>
              </a:ext>
            </a:extLst>
          </p:cNvPr>
          <p:cNvSpPr>
            <a:spLocks noGrp="1"/>
          </p:cNvSpPr>
          <p:nvPr>
            <p:ph idx="1"/>
          </p:nvPr>
        </p:nvSpPr>
        <p:spPr>
          <a:xfrm>
            <a:off x="897469" y="1498600"/>
            <a:ext cx="10972800" cy="5090207"/>
          </a:xfrm>
        </p:spPr>
        <p:txBody>
          <a:bodyPr>
            <a:normAutofit fontScale="92500" lnSpcReduction="10000"/>
          </a:bodyPr>
          <a:lstStyle/>
          <a:p>
            <a:r>
              <a:rPr lang="en-US" dirty="0"/>
              <a:t>Motivation</a:t>
            </a:r>
          </a:p>
          <a:p>
            <a:pPr lvl="1"/>
            <a:r>
              <a:rPr lang="en-US" dirty="0"/>
              <a:t>Why are we talking about these reports?</a:t>
            </a:r>
          </a:p>
          <a:p>
            <a:endParaRPr lang="en-US" dirty="0"/>
          </a:p>
          <a:p>
            <a:r>
              <a:rPr lang="en-US" dirty="0"/>
              <a:t>What is included (and excluded)?</a:t>
            </a:r>
          </a:p>
          <a:p>
            <a:pPr lvl="1"/>
            <a:r>
              <a:rPr lang="en-US" dirty="0"/>
              <a:t>Structure</a:t>
            </a:r>
          </a:p>
          <a:p>
            <a:pPr lvl="1"/>
            <a:r>
              <a:rPr lang="en-US" dirty="0"/>
              <a:t>Measures</a:t>
            </a:r>
          </a:p>
          <a:p>
            <a:pPr lvl="1"/>
            <a:r>
              <a:rPr lang="en-US" dirty="0"/>
              <a:t>Tracking Your Cases</a:t>
            </a:r>
          </a:p>
          <a:p>
            <a:pPr lvl="1"/>
            <a:r>
              <a:rPr lang="en-US" dirty="0"/>
              <a:t>Inclusion/Exclusion Criteria</a:t>
            </a:r>
          </a:p>
          <a:p>
            <a:pPr lvl="1"/>
            <a:r>
              <a:rPr lang="en-US" dirty="0"/>
              <a:t>Drill-Down</a:t>
            </a:r>
          </a:p>
          <a:p>
            <a:pPr lvl="1"/>
            <a:endParaRPr lang="en-US" dirty="0"/>
          </a:p>
          <a:p>
            <a:r>
              <a:rPr lang="en-US" dirty="0"/>
              <a:t>Interpretation</a:t>
            </a:r>
          </a:p>
          <a:p>
            <a:endParaRPr lang="en-US" dirty="0"/>
          </a:p>
        </p:txBody>
      </p:sp>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4ED9DB7B-6410-4983-2DF8-82128E18CBB2}"/>
              </a:ext>
            </a:extLst>
          </p:cNvPr>
          <p:cNvSpPr/>
          <p:nvPr/>
        </p:nvSpPr>
        <p:spPr>
          <a:xfrm>
            <a:off x="897468" y="2953312"/>
            <a:ext cx="5646207" cy="264738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39527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75174E6-57DE-45D6-BA21-50385EC97B76}"/>
              </a:ext>
            </a:extLst>
          </p:cNvPr>
          <p:cNvPicPr>
            <a:picLocks noChangeAspect="1"/>
          </p:cNvPicPr>
          <p:nvPr/>
        </p:nvPicPr>
        <p:blipFill>
          <a:blip r:embed="rId3"/>
          <a:stretch>
            <a:fillRect/>
          </a:stretch>
        </p:blipFill>
        <p:spPr>
          <a:xfrm>
            <a:off x="2122625" y="1611998"/>
            <a:ext cx="7946749" cy="4925538"/>
          </a:xfrm>
          <a:prstGeom prst="rect">
            <a:avLst/>
          </a:prstGeom>
          <a:ln>
            <a:solidFill>
              <a:schemeClr val="tx1"/>
            </a:solidFill>
          </a:ln>
        </p:spPr>
      </p:pic>
      <p:sp>
        <p:nvSpPr>
          <p:cNvPr id="3" name="Title 2">
            <a:extLst>
              <a:ext uri="{FF2B5EF4-FFF2-40B4-BE49-F238E27FC236}">
                <a16:creationId xmlns:a16="http://schemas.microsoft.com/office/drawing/2014/main" id="{0E256394-EBF1-4856-974C-5AB33D687E38}"/>
              </a:ext>
            </a:extLst>
          </p:cNvPr>
          <p:cNvSpPr>
            <a:spLocks noGrp="1"/>
          </p:cNvSpPr>
          <p:nvPr>
            <p:ph type="title"/>
          </p:nvPr>
        </p:nvSpPr>
        <p:spPr/>
        <p:txBody>
          <a:bodyPr/>
          <a:lstStyle/>
          <a:p>
            <a:r>
              <a:rPr lang="en-US" dirty="0"/>
              <a:t>Structure</a:t>
            </a:r>
          </a:p>
        </p:txBody>
      </p:sp>
      <p:sp>
        <p:nvSpPr>
          <p:cNvPr id="9" name="TextBox 8">
            <a:extLst>
              <a:ext uri="{FF2B5EF4-FFF2-40B4-BE49-F238E27FC236}">
                <a16:creationId xmlns:a16="http://schemas.microsoft.com/office/drawing/2014/main" id="{46770DED-0469-402C-AB4B-CDC2FCF1EB0F}"/>
              </a:ext>
            </a:extLst>
          </p:cNvPr>
          <p:cNvSpPr txBox="1"/>
          <p:nvPr/>
        </p:nvSpPr>
        <p:spPr>
          <a:xfrm>
            <a:off x="112291" y="3667430"/>
            <a:ext cx="1785597" cy="738664"/>
          </a:xfrm>
          <a:prstGeom prst="rect">
            <a:avLst/>
          </a:prstGeom>
          <a:noFill/>
          <a:ln>
            <a:noFill/>
          </a:ln>
        </p:spPr>
        <p:txBody>
          <a:bodyPr wrap="square" rtlCol="0">
            <a:spAutoFit/>
          </a:bodyPr>
          <a:lstStyle/>
          <a:p>
            <a:pPr algn="ctr"/>
            <a:r>
              <a:rPr lang="en-US" sz="1400" b="1" dirty="0"/>
              <a:t>20 dashboard reports</a:t>
            </a:r>
          </a:p>
          <a:p>
            <a:pPr algn="ctr"/>
            <a:r>
              <a:rPr lang="en-US" sz="1400" b="1" dirty="0"/>
              <a:t>based on 12 procedure registries</a:t>
            </a:r>
          </a:p>
        </p:txBody>
      </p:sp>
      <p:cxnSp>
        <p:nvCxnSpPr>
          <p:cNvPr id="11" name="Straight Arrow Connector 10">
            <a:extLst>
              <a:ext uri="{FF2B5EF4-FFF2-40B4-BE49-F238E27FC236}">
                <a16:creationId xmlns:a16="http://schemas.microsoft.com/office/drawing/2014/main" id="{FACFC1D6-6CDA-48A6-8F8F-9679C3443B4C}"/>
              </a:ext>
            </a:extLst>
          </p:cNvPr>
          <p:cNvCxnSpPr>
            <a:cxnSpLocks/>
            <a:stCxn id="10" idx="1"/>
          </p:cNvCxnSpPr>
          <p:nvPr/>
        </p:nvCxnSpPr>
        <p:spPr>
          <a:xfrm flipH="1" flipV="1">
            <a:off x="1847088" y="4039848"/>
            <a:ext cx="340635" cy="472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E482ECE-7153-42E0-9807-3376346C3DFD}"/>
              </a:ext>
            </a:extLst>
          </p:cNvPr>
          <p:cNvSpPr/>
          <p:nvPr/>
        </p:nvSpPr>
        <p:spPr>
          <a:xfrm>
            <a:off x="2187723" y="1876348"/>
            <a:ext cx="1734797" cy="43364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9150FD-52EF-4CC9-A9EC-BC61D8D72591}"/>
              </a:ext>
            </a:extLst>
          </p:cNvPr>
          <p:cNvSpPr/>
          <p:nvPr/>
        </p:nvSpPr>
        <p:spPr>
          <a:xfrm>
            <a:off x="2290272" y="3156667"/>
            <a:ext cx="1529697" cy="24354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FE92E6-A627-4093-9E15-30F00262B519}"/>
              </a:ext>
            </a:extLst>
          </p:cNvPr>
          <p:cNvSpPr/>
          <p:nvPr/>
        </p:nvSpPr>
        <p:spPr>
          <a:xfrm>
            <a:off x="2290272" y="4056110"/>
            <a:ext cx="1529697" cy="42930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9AB75E2-9909-47C7-AC5A-9B274E0C7D0E}"/>
              </a:ext>
            </a:extLst>
          </p:cNvPr>
          <p:cNvSpPr/>
          <p:nvPr/>
        </p:nvSpPr>
        <p:spPr>
          <a:xfrm>
            <a:off x="2290272" y="1914525"/>
            <a:ext cx="1529697" cy="7895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0BB95DD-E627-425E-B02F-7B230E55C9E2}"/>
              </a:ext>
            </a:extLst>
          </p:cNvPr>
          <p:cNvSpPr txBox="1"/>
          <p:nvPr/>
        </p:nvSpPr>
        <p:spPr>
          <a:xfrm>
            <a:off x="-48502" y="4907792"/>
            <a:ext cx="2005128" cy="1169551"/>
          </a:xfrm>
          <a:prstGeom prst="rect">
            <a:avLst/>
          </a:prstGeom>
          <a:noFill/>
          <a:ln>
            <a:noFill/>
          </a:ln>
        </p:spPr>
        <p:txBody>
          <a:bodyPr wrap="square" rtlCol="0">
            <a:spAutoFit/>
          </a:bodyPr>
          <a:lstStyle/>
          <a:p>
            <a:pPr algn="ctr"/>
            <a:r>
              <a:rPr lang="en-US" sz="1400" b="1" dirty="0"/>
              <a:t>For registries with multiple reports, cases are stratified into mutually exclusive cohorts</a:t>
            </a:r>
          </a:p>
        </p:txBody>
      </p:sp>
      <p:cxnSp>
        <p:nvCxnSpPr>
          <p:cNvPr id="13" name="Straight Arrow Connector 12">
            <a:extLst>
              <a:ext uri="{FF2B5EF4-FFF2-40B4-BE49-F238E27FC236}">
                <a16:creationId xmlns:a16="http://schemas.microsoft.com/office/drawing/2014/main" id="{D6760B95-5A4F-4FAD-9905-05C21B7AB57D}"/>
              </a:ext>
            </a:extLst>
          </p:cNvPr>
          <p:cNvCxnSpPr>
            <a:cxnSpLocks/>
          </p:cNvCxnSpPr>
          <p:nvPr/>
        </p:nvCxnSpPr>
        <p:spPr>
          <a:xfrm>
            <a:off x="954062" y="4445756"/>
            <a:ext cx="0" cy="47978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7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6" grpId="0" animBg="1"/>
      <p:bldP spid="17" grpId="0" animBg="1"/>
      <p:bldP spid="18"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5D10DE-AE89-0F94-FF5D-333CB0F323BA}"/>
              </a:ext>
            </a:extLst>
          </p:cNvPr>
          <p:cNvPicPr>
            <a:picLocks noChangeAspect="1"/>
          </p:cNvPicPr>
          <p:nvPr/>
        </p:nvPicPr>
        <p:blipFill>
          <a:blip r:embed="rId3"/>
          <a:stretch>
            <a:fillRect/>
          </a:stretch>
        </p:blipFill>
        <p:spPr>
          <a:xfrm>
            <a:off x="3471139" y="1392953"/>
            <a:ext cx="5249721" cy="5373321"/>
          </a:xfrm>
          <a:prstGeom prst="rect">
            <a:avLst/>
          </a:prstGeom>
          <a:ln>
            <a:solidFill>
              <a:schemeClr val="tx1"/>
            </a:solidFill>
          </a:ln>
        </p:spPr>
      </p:pic>
      <p:sp>
        <p:nvSpPr>
          <p:cNvPr id="3" name="Title 2">
            <a:extLst>
              <a:ext uri="{FF2B5EF4-FFF2-40B4-BE49-F238E27FC236}">
                <a16:creationId xmlns:a16="http://schemas.microsoft.com/office/drawing/2014/main" id="{B85E2B12-AC02-4868-93CF-452341942506}"/>
              </a:ext>
            </a:extLst>
          </p:cNvPr>
          <p:cNvSpPr>
            <a:spLocks noGrp="1"/>
          </p:cNvSpPr>
          <p:nvPr>
            <p:ph type="title"/>
          </p:nvPr>
        </p:nvSpPr>
        <p:spPr/>
        <p:txBody>
          <a:bodyPr/>
          <a:lstStyle/>
          <a:p>
            <a:r>
              <a:rPr lang="en-US" dirty="0"/>
              <a:t>Measures</a:t>
            </a:r>
          </a:p>
        </p:txBody>
      </p:sp>
      <p:pic>
        <p:nvPicPr>
          <p:cNvPr id="12" name="Picture 11" descr="Graphical user interface, application&#10;&#10;Description automatically generated">
            <a:extLst>
              <a:ext uri="{FF2B5EF4-FFF2-40B4-BE49-F238E27FC236}">
                <a16:creationId xmlns:a16="http://schemas.microsoft.com/office/drawing/2014/main" id="{A8C8FFAA-D721-4D37-92A8-8468F886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61" y="1705674"/>
            <a:ext cx="1809969" cy="4748837"/>
          </a:xfrm>
          <a:prstGeom prst="rect">
            <a:avLst/>
          </a:prstGeom>
        </p:spPr>
      </p:pic>
      <p:sp>
        <p:nvSpPr>
          <p:cNvPr id="15" name="Rectangle 14">
            <a:extLst>
              <a:ext uri="{FF2B5EF4-FFF2-40B4-BE49-F238E27FC236}">
                <a16:creationId xmlns:a16="http://schemas.microsoft.com/office/drawing/2014/main" id="{37FBA2B3-5C95-45E1-B42E-662AC9E77FE4}"/>
              </a:ext>
            </a:extLst>
          </p:cNvPr>
          <p:cNvSpPr/>
          <p:nvPr/>
        </p:nvSpPr>
        <p:spPr>
          <a:xfrm>
            <a:off x="874046" y="1982623"/>
            <a:ext cx="1734797" cy="8118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D39450-0198-438E-B219-2F6B5FDCF1CF}"/>
              </a:ext>
            </a:extLst>
          </p:cNvPr>
          <p:cNvSpPr/>
          <p:nvPr/>
        </p:nvSpPr>
        <p:spPr>
          <a:xfrm>
            <a:off x="3458852" y="2717074"/>
            <a:ext cx="2436852" cy="404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a:extLst>
              <a:ext uri="{FF2B5EF4-FFF2-40B4-BE49-F238E27FC236}">
                <a16:creationId xmlns:a16="http://schemas.microsoft.com/office/drawing/2014/main" id="{42840AF6-FF72-4E71-B654-6CB14DC361C0}"/>
              </a:ext>
            </a:extLst>
          </p:cNvPr>
          <p:cNvSpPr>
            <a:spLocks noGrp="1"/>
          </p:cNvSpPr>
          <p:nvPr>
            <p:ph idx="1"/>
          </p:nvPr>
        </p:nvSpPr>
        <p:spPr>
          <a:xfrm>
            <a:off x="8997704" y="2961420"/>
            <a:ext cx="3046982" cy="543948"/>
          </a:xfrm>
          <a:ln>
            <a:noFill/>
          </a:ln>
        </p:spPr>
        <p:txBody>
          <a:bodyPr>
            <a:normAutofit/>
          </a:bodyPr>
          <a:lstStyle/>
          <a:p>
            <a:r>
              <a:rPr lang="en-US" sz="1400" b="1" dirty="0"/>
              <a:t>Reports from the same registry have identical measures</a:t>
            </a:r>
          </a:p>
          <a:p>
            <a:endParaRPr lang="en-US" sz="1400" b="1" dirty="0"/>
          </a:p>
          <a:p>
            <a:pPr marL="0" indent="0">
              <a:buNone/>
            </a:pPr>
            <a:endParaRPr lang="en-US" sz="1400" dirty="0"/>
          </a:p>
          <a:p>
            <a:endParaRPr lang="en-US" sz="1400" dirty="0"/>
          </a:p>
          <a:p>
            <a:pPr marL="0" indent="0">
              <a:buNone/>
            </a:pPr>
            <a:endParaRPr lang="en-US" sz="1600" dirty="0"/>
          </a:p>
        </p:txBody>
      </p:sp>
      <p:sp>
        <p:nvSpPr>
          <p:cNvPr id="14" name="Content Placeholder 1">
            <a:extLst>
              <a:ext uri="{FF2B5EF4-FFF2-40B4-BE49-F238E27FC236}">
                <a16:creationId xmlns:a16="http://schemas.microsoft.com/office/drawing/2014/main" id="{3E5760F1-4433-42E4-A0A5-FC0266265D54}"/>
              </a:ext>
            </a:extLst>
          </p:cNvPr>
          <p:cNvSpPr txBox="1">
            <a:spLocks/>
          </p:cNvSpPr>
          <p:nvPr/>
        </p:nvSpPr>
        <p:spPr>
          <a:xfrm>
            <a:off x="8997704" y="3780571"/>
            <a:ext cx="3046982" cy="1591698"/>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b="1" dirty="0"/>
          </a:p>
          <a:p>
            <a:r>
              <a:rPr lang="en-US" sz="1400" b="1" dirty="0"/>
              <a:t>Reports from different registries may have different measures</a:t>
            </a:r>
          </a:p>
          <a:p>
            <a:pPr lvl="1"/>
            <a:r>
              <a:rPr lang="en-US" sz="1100" dirty="0"/>
              <a:t>Registry-specific measures</a:t>
            </a:r>
          </a:p>
          <a:p>
            <a:pPr lvl="1"/>
            <a:r>
              <a:rPr lang="en-US" sz="1100" dirty="0"/>
              <a:t>Harmonization where appropriate</a:t>
            </a:r>
          </a:p>
          <a:p>
            <a:pPr marL="0" indent="0">
              <a:buFont typeface="Wingdings 3" panose="05040102010807070707" pitchFamily="18" charset="2"/>
              <a:buNone/>
            </a:pPr>
            <a:endParaRPr lang="en-US" sz="1400" dirty="0"/>
          </a:p>
          <a:p>
            <a:endParaRPr lang="en-US" sz="1400" dirty="0"/>
          </a:p>
          <a:p>
            <a:pPr marL="0" indent="0">
              <a:buFont typeface="Wingdings 3" panose="05040102010807070707" pitchFamily="18" charset="2"/>
              <a:buNone/>
            </a:pPr>
            <a:endParaRPr lang="en-US" sz="1600" dirty="0"/>
          </a:p>
        </p:txBody>
      </p:sp>
    </p:spTree>
    <p:extLst>
      <p:ext uri="{BB962C8B-B14F-4D97-AF65-F5344CB8AC3E}">
        <p14:creationId xmlns:p14="http://schemas.microsoft.com/office/powerpoint/2010/main" val="38306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6F8DF2-2282-A303-ACC6-3D9D0878CAAC}"/>
              </a:ext>
            </a:extLst>
          </p:cNvPr>
          <p:cNvPicPr>
            <a:picLocks noChangeAspect="1"/>
          </p:cNvPicPr>
          <p:nvPr/>
        </p:nvPicPr>
        <p:blipFill>
          <a:blip r:embed="rId3"/>
          <a:stretch>
            <a:fillRect/>
          </a:stretch>
        </p:blipFill>
        <p:spPr>
          <a:xfrm>
            <a:off x="3208000" y="1391756"/>
            <a:ext cx="5776000" cy="5376672"/>
          </a:xfrm>
          <a:prstGeom prst="rect">
            <a:avLst/>
          </a:prstGeom>
          <a:ln>
            <a:solidFill>
              <a:schemeClr val="tx1"/>
            </a:solidFill>
          </a:ln>
        </p:spPr>
      </p:pic>
      <p:sp>
        <p:nvSpPr>
          <p:cNvPr id="3" name="Title 2">
            <a:extLst>
              <a:ext uri="{FF2B5EF4-FFF2-40B4-BE49-F238E27FC236}">
                <a16:creationId xmlns:a16="http://schemas.microsoft.com/office/drawing/2014/main" id="{B85E2B12-AC02-4868-93CF-452341942506}"/>
              </a:ext>
            </a:extLst>
          </p:cNvPr>
          <p:cNvSpPr>
            <a:spLocks noGrp="1"/>
          </p:cNvSpPr>
          <p:nvPr>
            <p:ph type="title"/>
          </p:nvPr>
        </p:nvSpPr>
        <p:spPr/>
        <p:txBody>
          <a:bodyPr/>
          <a:lstStyle/>
          <a:p>
            <a:r>
              <a:rPr lang="en-US" dirty="0"/>
              <a:t>Measures</a:t>
            </a:r>
          </a:p>
        </p:txBody>
      </p:sp>
      <p:pic>
        <p:nvPicPr>
          <p:cNvPr id="12" name="Picture 11" descr="Graphical user interface, application&#10;&#10;Description automatically generated">
            <a:extLst>
              <a:ext uri="{FF2B5EF4-FFF2-40B4-BE49-F238E27FC236}">
                <a16:creationId xmlns:a16="http://schemas.microsoft.com/office/drawing/2014/main" id="{A8C8FFAA-D721-4D37-92A8-8468F886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61" y="1705674"/>
            <a:ext cx="1809969" cy="4748837"/>
          </a:xfrm>
          <a:prstGeom prst="rect">
            <a:avLst/>
          </a:prstGeom>
        </p:spPr>
      </p:pic>
      <p:sp>
        <p:nvSpPr>
          <p:cNvPr id="10" name="Rectangle 9">
            <a:extLst>
              <a:ext uri="{FF2B5EF4-FFF2-40B4-BE49-F238E27FC236}">
                <a16:creationId xmlns:a16="http://schemas.microsoft.com/office/drawing/2014/main" id="{905CC557-CA21-4783-B045-6DF15720E481}"/>
              </a:ext>
            </a:extLst>
          </p:cNvPr>
          <p:cNvSpPr/>
          <p:nvPr/>
        </p:nvSpPr>
        <p:spPr>
          <a:xfrm>
            <a:off x="3206587" y="3141683"/>
            <a:ext cx="2717856" cy="8358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8A8048-0ABA-4964-8D54-A2AA9EF4C8B8}"/>
              </a:ext>
            </a:extLst>
          </p:cNvPr>
          <p:cNvSpPr/>
          <p:nvPr/>
        </p:nvSpPr>
        <p:spPr>
          <a:xfrm>
            <a:off x="3208218" y="4001188"/>
            <a:ext cx="2717857" cy="1419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3D12EA-9AC4-A912-FF1E-22A9751D8611}"/>
              </a:ext>
            </a:extLst>
          </p:cNvPr>
          <p:cNvSpPr/>
          <p:nvPr/>
        </p:nvSpPr>
        <p:spPr>
          <a:xfrm>
            <a:off x="3208218" y="5448789"/>
            <a:ext cx="2717857" cy="134092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D42F3B-3536-437B-4D87-E067514B7FAC}"/>
              </a:ext>
            </a:extLst>
          </p:cNvPr>
          <p:cNvSpPr/>
          <p:nvPr/>
        </p:nvSpPr>
        <p:spPr>
          <a:xfrm>
            <a:off x="3206585" y="2567024"/>
            <a:ext cx="2717856" cy="55336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1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E2B12-AC02-4868-93CF-452341942506}"/>
              </a:ext>
            </a:extLst>
          </p:cNvPr>
          <p:cNvSpPr>
            <a:spLocks noGrp="1"/>
          </p:cNvSpPr>
          <p:nvPr>
            <p:ph type="title"/>
          </p:nvPr>
        </p:nvSpPr>
        <p:spPr/>
        <p:txBody>
          <a:bodyPr/>
          <a:lstStyle/>
          <a:p>
            <a:r>
              <a:rPr lang="en-US" dirty="0"/>
              <a:t>Measures</a:t>
            </a:r>
          </a:p>
        </p:txBody>
      </p:sp>
      <p:pic>
        <p:nvPicPr>
          <p:cNvPr id="8" name="Picture 7" descr="Graphical user interface, text, application, email&#10;&#10;Description automatically generated">
            <a:extLst>
              <a:ext uri="{FF2B5EF4-FFF2-40B4-BE49-F238E27FC236}">
                <a16:creationId xmlns:a16="http://schemas.microsoft.com/office/drawing/2014/main" id="{EEEADC48-9F3F-4911-A446-25AD6843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17" y="1485633"/>
            <a:ext cx="3685196" cy="5181867"/>
          </a:xfrm>
          <a:prstGeom prst="rect">
            <a:avLst/>
          </a:prstGeom>
          <a:ln>
            <a:solidFill>
              <a:schemeClr val="tx1"/>
            </a:solidFill>
          </a:ln>
        </p:spPr>
      </p:pic>
      <p:pic>
        <p:nvPicPr>
          <p:cNvPr id="4" name="Picture 3" descr="Graphical user interface, text, application, email&#10;&#10;Description automatically generated">
            <a:extLst>
              <a:ext uri="{FF2B5EF4-FFF2-40B4-BE49-F238E27FC236}">
                <a16:creationId xmlns:a16="http://schemas.microsoft.com/office/drawing/2014/main" id="{2EF6A096-300E-47D7-99F6-4671291F4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804" y="2192029"/>
            <a:ext cx="5046642" cy="4092946"/>
          </a:xfrm>
          <a:prstGeom prst="rect">
            <a:avLst/>
          </a:prstGeom>
          <a:ln>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D8F796E2-6D40-46C5-ADB5-1F318B06B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563" y="3060753"/>
            <a:ext cx="4471980" cy="3625797"/>
          </a:xfrm>
          <a:prstGeom prst="rect">
            <a:avLst/>
          </a:prstGeom>
          <a:ln>
            <a:solidFill>
              <a:schemeClr val="tx1"/>
            </a:solidFill>
          </a:ln>
        </p:spPr>
      </p:pic>
      <p:sp>
        <p:nvSpPr>
          <p:cNvPr id="13" name="Rectangle 12">
            <a:extLst>
              <a:ext uri="{FF2B5EF4-FFF2-40B4-BE49-F238E27FC236}">
                <a16:creationId xmlns:a16="http://schemas.microsoft.com/office/drawing/2014/main" id="{978F5B94-4052-479F-AB74-E0D791AF7EDC}"/>
              </a:ext>
            </a:extLst>
          </p:cNvPr>
          <p:cNvSpPr/>
          <p:nvPr/>
        </p:nvSpPr>
        <p:spPr>
          <a:xfrm>
            <a:off x="459317" y="3220973"/>
            <a:ext cx="2702983" cy="346557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9DFAB0-7313-4ECE-9C83-FE4A036526F7}"/>
              </a:ext>
            </a:extLst>
          </p:cNvPr>
          <p:cNvSpPr/>
          <p:nvPr/>
        </p:nvSpPr>
        <p:spPr>
          <a:xfrm>
            <a:off x="3814556" y="3989086"/>
            <a:ext cx="2928324" cy="1733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AC8E38-D554-4F52-9493-78C562857587}"/>
              </a:ext>
            </a:extLst>
          </p:cNvPr>
          <p:cNvSpPr/>
          <p:nvPr/>
        </p:nvSpPr>
        <p:spPr>
          <a:xfrm>
            <a:off x="3813736" y="5657850"/>
            <a:ext cx="2928324" cy="619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8F2A6-BE31-4476-9AB3-E8C9EA2D73A7}"/>
              </a:ext>
            </a:extLst>
          </p:cNvPr>
          <p:cNvSpPr/>
          <p:nvPr/>
        </p:nvSpPr>
        <p:spPr>
          <a:xfrm>
            <a:off x="7255562" y="6505575"/>
            <a:ext cx="2888563" cy="1809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B4B576-F50C-457F-96F9-8DF30D619829}"/>
              </a:ext>
            </a:extLst>
          </p:cNvPr>
          <p:cNvSpPr/>
          <p:nvPr/>
        </p:nvSpPr>
        <p:spPr>
          <a:xfrm>
            <a:off x="7255564" y="5181599"/>
            <a:ext cx="2888562" cy="1619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48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344DB-3AEC-4D80-8C61-8CA96BDCB465}"/>
              </a:ext>
            </a:extLst>
          </p:cNvPr>
          <p:cNvSpPr>
            <a:spLocks noGrp="1"/>
          </p:cNvSpPr>
          <p:nvPr>
            <p:ph idx="1"/>
          </p:nvPr>
        </p:nvSpPr>
        <p:spPr>
          <a:xfrm>
            <a:off x="897469" y="1498601"/>
            <a:ext cx="10972800" cy="4168552"/>
          </a:xfrm>
        </p:spPr>
        <p:txBody>
          <a:bodyPr>
            <a:normAutofit fontScale="92500" lnSpcReduction="10000"/>
          </a:bodyPr>
          <a:lstStyle/>
          <a:p>
            <a:r>
              <a:rPr lang="en-US" dirty="0"/>
              <a:t>Over 200 measures</a:t>
            </a:r>
          </a:p>
          <a:p>
            <a:pPr lvl="1"/>
            <a:r>
              <a:rPr lang="en-US" dirty="0"/>
              <a:t>A wealth of information</a:t>
            </a:r>
          </a:p>
          <a:p>
            <a:pPr lvl="2"/>
            <a:r>
              <a:rPr lang="en-US" dirty="0"/>
              <a:t>Procedure Characteristics</a:t>
            </a:r>
          </a:p>
          <a:p>
            <a:pPr lvl="2"/>
            <a:r>
              <a:rPr lang="en-US" dirty="0"/>
              <a:t>Preoperative Measures</a:t>
            </a:r>
          </a:p>
          <a:p>
            <a:pPr lvl="2"/>
            <a:r>
              <a:rPr lang="en-US" dirty="0"/>
              <a:t>LOS (postoperative and total)</a:t>
            </a:r>
          </a:p>
          <a:p>
            <a:pPr lvl="2"/>
            <a:r>
              <a:rPr lang="en-US" dirty="0"/>
              <a:t>Discharge Status</a:t>
            </a:r>
          </a:p>
          <a:p>
            <a:pPr lvl="2"/>
            <a:r>
              <a:rPr lang="en-US" dirty="0"/>
              <a:t>Process Measures</a:t>
            </a:r>
          </a:p>
          <a:p>
            <a:pPr lvl="2"/>
            <a:r>
              <a:rPr lang="en-US" dirty="0"/>
              <a:t>Complications</a:t>
            </a:r>
          </a:p>
          <a:p>
            <a:pPr lvl="1"/>
            <a:r>
              <a:rPr lang="en-US" sz="2600" dirty="0"/>
              <a:t>Preoperative or perioperative measures</a:t>
            </a:r>
          </a:p>
          <a:p>
            <a:pPr lvl="2"/>
            <a:r>
              <a:rPr lang="en-US" sz="2200" dirty="0"/>
              <a:t>No long-term outcomes (IVCF is the exception)</a:t>
            </a:r>
          </a:p>
        </p:txBody>
      </p:sp>
      <p:sp>
        <p:nvSpPr>
          <p:cNvPr id="3" name="Title 2">
            <a:extLst>
              <a:ext uri="{FF2B5EF4-FFF2-40B4-BE49-F238E27FC236}">
                <a16:creationId xmlns:a16="http://schemas.microsoft.com/office/drawing/2014/main" id="{0E256394-EBF1-4856-974C-5AB33D687E38}"/>
              </a:ext>
            </a:extLst>
          </p:cNvPr>
          <p:cNvSpPr>
            <a:spLocks noGrp="1"/>
          </p:cNvSpPr>
          <p:nvPr>
            <p:ph type="title"/>
          </p:nvPr>
        </p:nvSpPr>
        <p:spPr/>
        <p:txBody>
          <a:bodyPr/>
          <a:lstStyle/>
          <a:p>
            <a:r>
              <a:rPr lang="en-US" dirty="0"/>
              <a:t>Measures</a:t>
            </a:r>
          </a:p>
        </p:txBody>
      </p:sp>
    </p:spTree>
    <p:extLst>
      <p:ext uri="{BB962C8B-B14F-4D97-AF65-F5344CB8AC3E}">
        <p14:creationId xmlns:p14="http://schemas.microsoft.com/office/powerpoint/2010/main" val="22661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7" name="Picture 6">
            <a:extLst>
              <a:ext uri="{FF2B5EF4-FFF2-40B4-BE49-F238E27FC236}">
                <a16:creationId xmlns:a16="http://schemas.microsoft.com/office/drawing/2014/main" id="{2CBB1C9A-24F7-4C64-BAD4-333DF911FE31}"/>
              </a:ext>
            </a:extLst>
          </p:cNvPr>
          <p:cNvPicPr>
            <a:picLocks noChangeAspect="1"/>
          </p:cNvPicPr>
          <p:nvPr/>
        </p:nvPicPr>
        <p:blipFill>
          <a:blip r:embed="rId3"/>
          <a:stretch>
            <a:fillRect/>
          </a:stretch>
        </p:blipFill>
        <p:spPr>
          <a:xfrm>
            <a:off x="2911894" y="1374446"/>
            <a:ext cx="6368212" cy="5388030"/>
          </a:xfrm>
          <a:prstGeom prst="rect">
            <a:avLst/>
          </a:prstGeom>
          <a:ln>
            <a:solidFill>
              <a:schemeClr val="tx1"/>
            </a:solidFill>
          </a:ln>
        </p:spPr>
      </p:pic>
      <p:sp>
        <p:nvSpPr>
          <p:cNvPr id="9" name="Rectangle 8">
            <a:extLst>
              <a:ext uri="{FF2B5EF4-FFF2-40B4-BE49-F238E27FC236}">
                <a16:creationId xmlns:a16="http://schemas.microsoft.com/office/drawing/2014/main" id="{FCF4F932-5E54-4898-B58D-FAEC8932CBB7}"/>
              </a:ext>
            </a:extLst>
          </p:cNvPr>
          <p:cNvSpPr/>
          <p:nvPr/>
        </p:nvSpPr>
        <p:spPr>
          <a:xfrm>
            <a:off x="4619624" y="4739028"/>
            <a:ext cx="4660482" cy="20234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71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4" name="Picture 3">
            <a:extLst>
              <a:ext uri="{FF2B5EF4-FFF2-40B4-BE49-F238E27FC236}">
                <a16:creationId xmlns:a16="http://schemas.microsoft.com/office/drawing/2014/main" id="{86432334-8D59-4502-BAD3-E202E5E44041}"/>
              </a:ext>
            </a:extLst>
          </p:cNvPr>
          <p:cNvPicPr>
            <a:picLocks noChangeAspect="1"/>
          </p:cNvPicPr>
          <p:nvPr/>
        </p:nvPicPr>
        <p:blipFill>
          <a:blip r:embed="rId3"/>
          <a:stretch>
            <a:fillRect/>
          </a:stretch>
        </p:blipFill>
        <p:spPr>
          <a:xfrm>
            <a:off x="1401089" y="2094167"/>
            <a:ext cx="9389822" cy="3817427"/>
          </a:xfrm>
          <a:prstGeom prst="rect">
            <a:avLst/>
          </a:prstGeom>
          <a:ln>
            <a:solidFill>
              <a:schemeClr val="tx1"/>
            </a:solidFill>
          </a:ln>
        </p:spPr>
      </p:pic>
      <p:sp>
        <p:nvSpPr>
          <p:cNvPr id="5" name="Rectangle 4">
            <a:extLst>
              <a:ext uri="{FF2B5EF4-FFF2-40B4-BE49-F238E27FC236}">
                <a16:creationId xmlns:a16="http://schemas.microsoft.com/office/drawing/2014/main" id="{5347175B-0A89-427B-B5FD-5A637F9604D2}"/>
              </a:ext>
            </a:extLst>
          </p:cNvPr>
          <p:cNvSpPr/>
          <p:nvPr/>
        </p:nvSpPr>
        <p:spPr>
          <a:xfrm>
            <a:off x="1620392" y="2477869"/>
            <a:ext cx="8959216" cy="46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C703D4-DDC3-41C4-AE93-0E5FD1CD29BA}"/>
              </a:ext>
            </a:extLst>
          </p:cNvPr>
          <p:cNvSpPr txBox="1"/>
          <p:nvPr/>
        </p:nvSpPr>
        <p:spPr>
          <a:xfrm>
            <a:off x="1962835" y="1532984"/>
            <a:ext cx="8041692" cy="369332"/>
          </a:xfrm>
          <a:prstGeom prst="rect">
            <a:avLst/>
          </a:prstGeom>
          <a:noFill/>
        </p:spPr>
        <p:txBody>
          <a:bodyPr wrap="square" rtlCol="0">
            <a:spAutoFit/>
          </a:bodyPr>
          <a:lstStyle/>
          <a:p>
            <a:r>
              <a:rPr lang="en-US" b="1" dirty="0">
                <a:solidFill>
                  <a:srgbClr val="C00000"/>
                </a:solidFill>
              </a:rPr>
              <a:t>Reasons Why the Number of Cases in the Reports May Not Match What You Expect </a:t>
            </a:r>
          </a:p>
        </p:txBody>
      </p:sp>
      <p:sp>
        <p:nvSpPr>
          <p:cNvPr id="10" name="TextBox 9">
            <a:extLst>
              <a:ext uri="{FF2B5EF4-FFF2-40B4-BE49-F238E27FC236}">
                <a16:creationId xmlns:a16="http://schemas.microsoft.com/office/drawing/2014/main" id="{D71595D0-0A67-4521-B970-7A6A96A5285C}"/>
              </a:ext>
            </a:extLst>
          </p:cNvPr>
          <p:cNvSpPr txBox="1"/>
          <p:nvPr/>
        </p:nvSpPr>
        <p:spPr>
          <a:xfrm>
            <a:off x="865126" y="2398857"/>
            <a:ext cx="512064" cy="369332"/>
          </a:xfrm>
          <a:prstGeom prst="rect">
            <a:avLst/>
          </a:prstGeom>
          <a:noFill/>
          <a:ln>
            <a:noFill/>
          </a:ln>
        </p:spPr>
        <p:txBody>
          <a:bodyPr wrap="square" rtlCol="0">
            <a:spAutoFit/>
          </a:bodyPr>
          <a:lstStyle/>
          <a:p>
            <a:pPr algn="ctr"/>
            <a:r>
              <a:rPr lang="en-US" b="1" dirty="0">
                <a:solidFill>
                  <a:srgbClr val="C00000"/>
                </a:solidFill>
              </a:rPr>
              <a:t>(1)</a:t>
            </a:r>
          </a:p>
        </p:txBody>
      </p:sp>
    </p:spTree>
    <p:extLst>
      <p:ext uri="{BB962C8B-B14F-4D97-AF65-F5344CB8AC3E}">
        <p14:creationId xmlns:p14="http://schemas.microsoft.com/office/powerpoint/2010/main" val="63638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7" name="Picture 6" descr="Table&#10;&#10;Description automatically generated">
            <a:extLst>
              <a:ext uri="{FF2B5EF4-FFF2-40B4-BE49-F238E27FC236}">
                <a16:creationId xmlns:a16="http://schemas.microsoft.com/office/drawing/2014/main" id="{2EC0110E-BCCA-4B0B-8D03-09BC3AC9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34" y="1671524"/>
            <a:ext cx="11109532" cy="1841687"/>
          </a:xfrm>
          <a:prstGeom prst="rect">
            <a:avLst/>
          </a:prstGeom>
        </p:spPr>
      </p:pic>
      <p:sp>
        <p:nvSpPr>
          <p:cNvPr id="8" name="Rectangle 7">
            <a:extLst>
              <a:ext uri="{FF2B5EF4-FFF2-40B4-BE49-F238E27FC236}">
                <a16:creationId xmlns:a16="http://schemas.microsoft.com/office/drawing/2014/main" id="{C7F732B7-000C-4671-8BC6-B735CBA14C86}"/>
              </a:ext>
            </a:extLst>
          </p:cNvPr>
          <p:cNvSpPr/>
          <p:nvPr/>
        </p:nvSpPr>
        <p:spPr>
          <a:xfrm>
            <a:off x="579120" y="2194560"/>
            <a:ext cx="11033760" cy="265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9B96EB-1C4A-47C7-9AFB-87FCA2DF603E}"/>
              </a:ext>
            </a:extLst>
          </p:cNvPr>
          <p:cNvSpPr txBox="1"/>
          <p:nvPr/>
        </p:nvSpPr>
        <p:spPr>
          <a:xfrm>
            <a:off x="1182836" y="5174784"/>
            <a:ext cx="3519085" cy="369332"/>
          </a:xfrm>
          <a:prstGeom prst="rect">
            <a:avLst/>
          </a:prstGeom>
          <a:noFill/>
        </p:spPr>
        <p:txBody>
          <a:bodyPr wrap="square" rtlCol="0">
            <a:spAutoFit/>
          </a:bodyPr>
          <a:lstStyle/>
          <a:p>
            <a:r>
              <a:rPr lang="en-US" dirty="0"/>
              <a:t>Case performed in December 2021</a:t>
            </a:r>
          </a:p>
        </p:txBody>
      </p:sp>
      <p:cxnSp>
        <p:nvCxnSpPr>
          <p:cNvPr id="10" name="Straight Arrow Connector 9">
            <a:extLst>
              <a:ext uri="{FF2B5EF4-FFF2-40B4-BE49-F238E27FC236}">
                <a16:creationId xmlns:a16="http://schemas.microsoft.com/office/drawing/2014/main" id="{8B7DFD8B-5BF2-485C-8059-8AC0F2174305}"/>
              </a:ext>
            </a:extLst>
          </p:cNvPr>
          <p:cNvCxnSpPr>
            <a:cxnSpLocks/>
          </p:cNvCxnSpPr>
          <p:nvPr/>
        </p:nvCxnSpPr>
        <p:spPr>
          <a:xfrm>
            <a:off x="4656201" y="5359450"/>
            <a:ext cx="6827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4A7069-EDE7-4921-A0B4-860B2EEEB6E9}"/>
              </a:ext>
            </a:extLst>
          </p:cNvPr>
          <p:cNvSpPr txBox="1"/>
          <p:nvPr/>
        </p:nvSpPr>
        <p:spPr>
          <a:xfrm>
            <a:off x="5384636" y="5182142"/>
            <a:ext cx="2618270" cy="369332"/>
          </a:xfrm>
          <a:prstGeom prst="rect">
            <a:avLst/>
          </a:prstGeom>
          <a:noFill/>
        </p:spPr>
        <p:txBody>
          <a:bodyPr wrap="square" rtlCol="0">
            <a:spAutoFit/>
          </a:bodyPr>
          <a:lstStyle/>
          <a:p>
            <a:r>
              <a:rPr lang="en-US" dirty="0"/>
              <a:t>Submitted in March 2022</a:t>
            </a:r>
          </a:p>
        </p:txBody>
      </p:sp>
      <p:cxnSp>
        <p:nvCxnSpPr>
          <p:cNvPr id="13" name="Straight Arrow Connector 12">
            <a:extLst>
              <a:ext uri="{FF2B5EF4-FFF2-40B4-BE49-F238E27FC236}">
                <a16:creationId xmlns:a16="http://schemas.microsoft.com/office/drawing/2014/main" id="{4416BDA4-509F-48A0-9936-1BFB9A33D27F}"/>
              </a:ext>
            </a:extLst>
          </p:cNvPr>
          <p:cNvCxnSpPr>
            <a:cxnSpLocks/>
          </p:cNvCxnSpPr>
          <p:nvPr/>
        </p:nvCxnSpPr>
        <p:spPr>
          <a:xfrm>
            <a:off x="8002906" y="5359450"/>
            <a:ext cx="6827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4E1B52-E259-4A2B-8024-8B17009A765D}"/>
              </a:ext>
            </a:extLst>
          </p:cNvPr>
          <p:cNvSpPr txBox="1"/>
          <p:nvPr/>
        </p:nvSpPr>
        <p:spPr>
          <a:xfrm>
            <a:off x="8694764" y="5036284"/>
            <a:ext cx="2362237" cy="646331"/>
          </a:xfrm>
          <a:prstGeom prst="rect">
            <a:avLst/>
          </a:prstGeom>
          <a:noFill/>
        </p:spPr>
        <p:txBody>
          <a:bodyPr wrap="square" rtlCol="0">
            <a:spAutoFit/>
          </a:bodyPr>
          <a:lstStyle/>
          <a:p>
            <a:pPr algn="ctr"/>
            <a:r>
              <a:rPr lang="en-US" dirty="0"/>
              <a:t>Not included in Spring 2022 Dashboard</a:t>
            </a:r>
          </a:p>
        </p:txBody>
      </p:sp>
      <p:sp>
        <p:nvSpPr>
          <p:cNvPr id="15" name="Rectangle 14">
            <a:extLst>
              <a:ext uri="{FF2B5EF4-FFF2-40B4-BE49-F238E27FC236}">
                <a16:creationId xmlns:a16="http://schemas.microsoft.com/office/drawing/2014/main" id="{FD72B018-E176-4395-B5E6-419D66FDF0AD}"/>
              </a:ext>
            </a:extLst>
          </p:cNvPr>
          <p:cNvSpPr/>
          <p:nvPr/>
        </p:nvSpPr>
        <p:spPr>
          <a:xfrm>
            <a:off x="3904489" y="1671524"/>
            <a:ext cx="1481327" cy="1805102"/>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42BBC4-BF82-408A-A9E7-C82E0724EB76}"/>
              </a:ext>
            </a:extLst>
          </p:cNvPr>
          <p:cNvSpPr/>
          <p:nvPr/>
        </p:nvSpPr>
        <p:spPr>
          <a:xfrm>
            <a:off x="8027457" y="1671524"/>
            <a:ext cx="3585423" cy="1805102"/>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Brace 16">
            <a:extLst>
              <a:ext uri="{FF2B5EF4-FFF2-40B4-BE49-F238E27FC236}">
                <a16:creationId xmlns:a16="http://schemas.microsoft.com/office/drawing/2014/main" id="{6AE20D1A-A6EF-484C-8BF0-2D614AD03ABE}"/>
              </a:ext>
            </a:extLst>
          </p:cNvPr>
          <p:cNvSpPr/>
          <p:nvPr/>
        </p:nvSpPr>
        <p:spPr>
          <a:xfrm rot="16200000">
            <a:off x="6839157" y="1430824"/>
            <a:ext cx="415637" cy="4803648"/>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4FB0613-EC33-454D-BBDD-5886F4F22FD0}"/>
              </a:ext>
            </a:extLst>
          </p:cNvPr>
          <p:cNvSpPr txBox="1"/>
          <p:nvPr/>
        </p:nvSpPr>
        <p:spPr>
          <a:xfrm>
            <a:off x="5110316" y="3981383"/>
            <a:ext cx="4174999" cy="338554"/>
          </a:xfrm>
          <a:prstGeom prst="rect">
            <a:avLst/>
          </a:prstGeom>
          <a:noFill/>
          <a:ln>
            <a:noFill/>
          </a:ln>
        </p:spPr>
        <p:txBody>
          <a:bodyPr wrap="square" rtlCol="0">
            <a:spAutoFit/>
          </a:bodyPr>
          <a:lstStyle/>
          <a:p>
            <a:r>
              <a:rPr lang="en-US" sz="1600" dirty="0"/>
              <a:t>At least 2 months for data collection/abstraction</a:t>
            </a:r>
          </a:p>
        </p:txBody>
      </p:sp>
    </p:spTree>
    <p:extLst>
      <p:ext uri="{BB962C8B-B14F-4D97-AF65-F5344CB8AC3E}">
        <p14:creationId xmlns:p14="http://schemas.microsoft.com/office/powerpoint/2010/main" val="18078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7864-0A85-487C-892B-2202A7E52F46}"/>
              </a:ext>
            </a:extLst>
          </p:cNvPr>
          <p:cNvSpPr>
            <a:spLocks noGrp="1"/>
          </p:cNvSpPr>
          <p:nvPr>
            <p:ph idx="1"/>
          </p:nvPr>
        </p:nvSpPr>
        <p:spPr>
          <a:xfrm>
            <a:off x="897469" y="1498600"/>
            <a:ext cx="10972800" cy="5090207"/>
          </a:xfrm>
        </p:spPr>
        <p:txBody>
          <a:bodyPr>
            <a:normAutofit fontScale="92500" lnSpcReduction="10000"/>
          </a:bodyPr>
          <a:lstStyle/>
          <a:p>
            <a:r>
              <a:rPr lang="en-US" dirty="0"/>
              <a:t>Motivation</a:t>
            </a:r>
          </a:p>
          <a:p>
            <a:pPr lvl="1"/>
            <a:r>
              <a:rPr lang="en-US" dirty="0"/>
              <a:t>Why are we talking about these reports?</a:t>
            </a:r>
          </a:p>
          <a:p>
            <a:endParaRPr lang="en-US" dirty="0"/>
          </a:p>
          <a:p>
            <a:r>
              <a:rPr lang="en-US" dirty="0"/>
              <a:t>What is included (and excluded)?</a:t>
            </a:r>
          </a:p>
          <a:p>
            <a:pPr lvl="1"/>
            <a:r>
              <a:rPr lang="en-US" dirty="0"/>
              <a:t>Structure</a:t>
            </a:r>
          </a:p>
          <a:p>
            <a:pPr lvl="1"/>
            <a:r>
              <a:rPr lang="en-US" dirty="0"/>
              <a:t>Measures</a:t>
            </a:r>
          </a:p>
          <a:p>
            <a:pPr lvl="1"/>
            <a:r>
              <a:rPr lang="en-US" dirty="0"/>
              <a:t>Tracking Your Cases</a:t>
            </a:r>
          </a:p>
          <a:p>
            <a:pPr lvl="1"/>
            <a:r>
              <a:rPr lang="en-US" dirty="0"/>
              <a:t>Inclusion/Exclusion Criteria</a:t>
            </a:r>
          </a:p>
          <a:p>
            <a:pPr lvl="1"/>
            <a:r>
              <a:rPr lang="en-US" dirty="0"/>
              <a:t>Drill-Down</a:t>
            </a:r>
          </a:p>
          <a:p>
            <a:pPr lvl="1"/>
            <a:endParaRPr lang="en-US" dirty="0"/>
          </a:p>
          <a:p>
            <a:r>
              <a:rPr lang="en-US" dirty="0"/>
              <a:t>Interpretation</a:t>
            </a:r>
          </a:p>
          <a:p>
            <a:endParaRPr lang="en-US" dirty="0"/>
          </a:p>
        </p:txBody>
      </p:sp>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0625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4" name="Picture 3">
            <a:extLst>
              <a:ext uri="{FF2B5EF4-FFF2-40B4-BE49-F238E27FC236}">
                <a16:creationId xmlns:a16="http://schemas.microsoft.com/office/drawing/2014/main" id="{86432334-8D59-4502-BAD3-E202E5E44041}"/>
              </a:ext>
            </a:extLst>
          </p:cNvPr>
          <p:cNvPicPr>
            <a:picLocks noChangeAspect="1"/>
          </p:cNvPicPr>
          <p:nvPr/>
        </p:nvPicPr>
        <p:blipFill>
          <a:blip r:embed="rId3"/>
          <a:stretch>
            <a:fillRect/>
          </a:stretch>
        </p:blipFill>
        <p:spPr>
          <a:xfrm>
            <a:off x="1401089" y="2094167"/>
            <a:ext cx="9389822" cy="3817427"/>
          </a:xfrm>
          <a:prstGeom prst="rect">
            <a:avLst/>
          </a:prstGeom>
          <a:ln>
            <a:solidFill>
              <a:schemeClr val="tx1"/>
            </a:solidFill>
          </a:ln>
        </p:spPr>
      </p:pic>
      <p:sp>
        <p:nvSpPr>
          <p:cNvPr id="5" name="Rectangle 4">
            <a:extLst>
              <a:ext uri="{FF2B5EF4-FFF2-40B4-BE49-F238E27FC236}">
                <a16:creationId xmlns:a16="http://schemas.microsoft.com/office/drawing/2014/main" id="{5347175B-0A89-427B-B5FD-5A637F9604D2}"/>
              </a:ext>
            </a:extLst>
          </p:cNvPr>
          <p:cNvSpPr/>
          <p:nvPr/>
        </p:nvSpPr>
        <p:spPr>
          <a:xfrm>
            <a:off x="1620392" y="2477869"/>
            <a:ext cx="8959216" cy="46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C703D4-DDC3-41C4-AE93-0E5FD1CD29BA}"/>
              </a:ext>
            </a:extLst>
          </p:cNvPr>
          <p:cNvSpPr txBox="1"/>
          <p:nvPr/>
        </p:nvSpPr>
        <p:spPr>
          <a:xfrm>
            <a:off x="1962835" y="1532984"/>
            <a:ext cx="8041692" cy="369332"/>
          </a:xfrm>
          <a:prstGeom prst="rect">
            <a:avLst/>
          </a:prstGeom>
          <a:noFill/>
        </p:spPr>
        <p:txBody>
          <a:bodyPr wrap="square" rtlCol="0">
            <a:spAutoFit/>
          </a:bodyPr>
          <a:lstStyle/>
          <a:p>
            <a:r>
              <a:rPr lang="en-US" b="1" dirty="0">
                <a:solidFill>
                  <a:srgbClr val="C00000"/>
                </a:solidFill>
              </a:rPr>
              <a:t>Reasons Why the Number of Cases in the Reports May Not Match What You Expect </a:t>
            </a:r>
          </a:p>
        </p:txBody>
      </p:sp>
      <p:sp>
        <p:nvSpPr>
          <p:cNvPr id="7" name="Rectangle 6">
            <a:extLst>
              <a:ext uri="{FF2B5EF4-FFF2-40B4-BE49-F238E27FC236}">
                <a16:creationId xmlns:a16="http://schemas.microsoft.com/office/drawing/2014/main" id="{BF3BF5AF-04DE-46EC-86CB-0E1C603F3AD4}"/>
              </a:ext>
            </a:extLst>
          </p:cNvPr>
          <p:cNvSpPr/>
          <p:nvPr/>
        </p:nvSpPr>
        <p:spPr>
          <a:xfrm>
            <a:off x="1605301" y="3035716"/>
            <a:ext cx="8966307" cy="2923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19FE36-2C21-4CE5-BA2F-B1FE335B79FF}"/>
              </a:ext>
            </a:extLst>
          </p:cNvPr>
          <p:cNvSpPr txBox="1"/>
          <p:nvPr/>
        </p:nvSpPr>
        <p:spPr>
          <a:xfrm>
            <a:off x="865126" y="2398857"/>
            <a:ext cx="512064" cy="369332"/>
          </a:xfrm>
          <a:prstGeom prst="rect">
            <a:avLst/>
          </a:prstGeom>
          <a:noFill/>
          <a:ln>
            <a:noFill/>
          </a:ln>
        </p:spPr>
        <p:txBody>
          <a:bodyPr wrap="square" rtlCol="0">
            <a:spAutoFit/>
          </a:bodyPr>
          <a:lstStyle/>
          <a:p>
            <a:pPr algn="ctr"/>
            <a:r>
              <a:rPr lang="en-US" b="1" dirty="0">
                <a:solidFill>
                  <a:srgbClr val="C00000"/>
                </a:solidFill>
              </a:rPr>
              <a:t>(1)</a:t>
            </a:r>
          </a:p>
        </p:txBody>
      </p:sp>
      <p:sp>
        <p:nvSpPr>
          <p:cNvPr id="12" name="TextBox 11">
            <a:extLst>
              <a:ext uri="{FF2B5EF4-FFF2-40B4-BE49-F238E27FC236}">
                <a16:creationId xmlns:a16="http://schemas.microsoft.com/office/drawing/2014/main" id="{DB1ABD98-205A-43C8-AD1B-0A2EE688BAF0}"/>
              </a:ext>
            </a:extLst>
          </p:cNvPr>
          <p:cNvSpPr txBox="1"/>
          <p:nvPr/>
        </p:nvSpPr>
        <p:spPr>
          <a:xfrm>
            <a:off x="865126" y="2984754"/>
            <a:ext cx="512064" cy="365796"/>
          </a:xfrm>
          <a:prstGeom prst="rect">
            <a:avLst/>
          </a:prstGeom>
          <a:noFill/>
          <a:ln>
            <a:noFill/>
          </a:ln>
        </p:spPr>
        <p:txBody>
          <a:bodyPr wrap="square" rtlCol="0">
            <a:spAutoFit/>
          </a:bodyPr>
          <a:lstStyle/>
          <a:p>
            <a:pPr algn="ctr"/>
            <a:r>
              <a:rPr lang="en-US" b="1" dirty="0">
                <a:solidFill>
                  <a:srgbClr val="C00000"/>
                </a:solidFill>
              </a:rPr>
              <a:t>(2)</a:t>
            </a:r>
          </a:p>
        </p:txBody>
      </p:sp>
    </p:spTree>
    <p:extLst>
      <p:ext uri="{BB962C8B-B14F-4D97-AF65-F5344CB8AC3E}">
        <p14:creationId xmlns:p14="http://schemas.microsoft.com/office/powerpoint/2010/main" val="51236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4" name="Picture 3">
            <a:extLst>
              <a:ext uri="{FF2B5EF4-FFF2-40B4-BE49-F238E27FC236}">
                <a16:creationId xmlns:a16="http://schemas.microsoft.com/office/drawing/2014/main" id="{4E079D0C-9C88-4759-BD5D-9E4FB167FF89}"/>
              </a:ext>
            </a:extLst>
          </p:cNvPr>
          <p:cNvPicPr>
            <a:picLocks noChangeAspect="1"/>
          </p:cNvPicPr>
          <p:nvPr/>
        </p:nvPicPr>
        <p:blipFill>
          <a:blip r:embed="rId3"/>
          <a:stretch>
            <a:fillRect/>
          </a:stretch>
        </p:blipFill>
        <p:spPr>
          <a:xfrm>
            <a:off x="272627" y="1504922"/>
            <a:ext cx="6791710" cy="1924078"/>
          </a:xfrm>
          <a:prstGeom prst="rect">
            <a:avLst/>
          </a:prstGeom>
          <a:ln>
            <a:solidFill>
              <a:schemeClr val="tx1"/>
            </a:solidFill>
          </a:ln>
        </p:spPr>
      </p:pic>
      <p:pic>
        <p:nvPicPr>
          <p:cNvPr id="8" name="Picture 7" descr="Graphical user interface&#10;&#10;Description automatically generated">
            <a:extLst>
              <a:ext uri="{FF2B5EF4-FFF2-40B4-BE49-F238E27FC236}">
                <a16:creationId xmlns:a16="http://schemas.microsoft.com/office/drawing/2014/main" id="{5D42F405-2678-4FCC-84C6-6B4AE5F5F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465" y="1873997"/>
            <a:ext cx="5736336" cy="4564397"/>
          </a:xfrm>
          <a:prstGeom prst="rect">
            <a:avLst/>
          </a:prstGeom>
          <a:ln>
            <a:solidFill>
              <a:schemeClr val="tx1"/>
            </a:solidFill>
          </a:ln>
        </p:spPr>
      </p:pic>
      <p:sp>
        <p:nvSpPr>
          <p:cNvPr id="9" name="Rectangle 8">
            <a:extLst>
              <a:ext uri="{FF2B5EF4-FFF2-40B4-BE49-F238E27FC236}">
                <a16:creationId xmlns:a16="http://schemas.microsoft.com/office/drawing/2014/main" id="{595ABFA7-B8B6-4F35-B8E4-FD7C0BD678F4}"/>
              </a:ext>
            </a:extLst>
          </p:cNvPr>
          <p:cNvSpPr/>
          <p:nvPr/>
        </p:nvSpPr>
        <p:spPr>
          <a:xfrm>
            <a:off x="343429" y="1873997"/>
            <a:ext cx="1723115" cy="2011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5A8FFE-B832-4921-85CE-FAA6A4031D76}"/>
              </a:ext>
            </a:extLst>
          </p:cNvPr>
          <p:cNvSpPr/>
          <p:nvPr/>
        </p:nvSpPr>
        <p:spPr>
          <a:xfrm>
            <a:off x="343429" y="2550913"/>
            <a:ext cx="1723115" cy="2011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9D1302-95ED-4125-B4AD-3179DBC6F140}"/>
              </a:ext>
            </a:extLst>
          </p:cNvPr>
          <p:cNvSpPr/>
          <p:nvPr/>
        </p:nvSpPr>
        <p:spPr>
          <a:xfrm>
            <a:off x="4555765" y="6113765"/>
            <a:ext cx="976355" cy="2413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A0757C-11D1-4F97-8AC3-5D8DF77B8B29}"/>
              </a:ext>
            </a:extLst>
          </p:cNvPr>
          <p:cNvPicPr>
            <a:picLocks noChangeAspect="1"/>
          </p:cNvPicPr>
          <p:nvPr/>
        </p:nvPicPr>
        <p:blipFill>
          <a:blip r:embed="rId5"/>
          <a:stretch>
            <a:fillRect/>
          </a:stretch>
        </p:blipFill>
        <p:spPr>
          <a:xfrm>
            <a:off x="6883420" y="4947492"/>
            <a:ext cx="5012891" cy="1619424"/>
          </a:xfrm>
          <a:prstGeom prst="rect">
            <a:avLst/>
          </a:prstGeom>
          <a:ln>
            <a:solidFill>
              <a:schemeClr val="tx1"/>
            </a:solidFill>
          </a:ln>
        </p:spPr>
      </p:pic>
    </p:spTree>
    <p:extLst>
      <p:ext uri="{BB962C8B-B14F-4D97-AF65-F5344CB8AC3E}">
        <p14:creationId xmlns:p14="http://schemas.microsoft.com/office/powerpoint/2010/main" val="10681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4" name="Picture 3">
            <a:extLst>
              <a:ext uri="{FF2B5EF4-FFF2-40B4-BE49-F238E27FC236}">
                <a16:creationId xmlns:a16="http://schemas.microsoft.com/office/drawing/2014/main" id="{86432334-8D59-4502-BAD3-E202E5E44041}"/>
              </a:ext>
            </a:extLst>
          </p:cNvPr>
          <p:cNvPicPr>
            <a:picLocks noChangeAspect="1"/>
          </p:cNvPicPr>
          <p:nvPr/>
        </p:nvPicPr>
        <p:blipFill>
          <a:blip r:embed="rId3"/>
          <a:stretch>
            <a:fillRect/>
          </a:stretch>
        </p:blipFill>
        <p:spPr>
          <a:xfrm>
            <a:off x="1401089" y="2094167"/>
            <a:ext cx="9389822" cy="3817427"/>
          </a:xfrm>
          <a:prstGeom prst="rect">
            <a:avLst/>
          </a:prstGeom>
          <a:ln>
            <a:solidFill>
              <a:schemeClr val="tx1"/>
            </a:solidFill>
          </a:ln>
        </p:spPr>
      </p:pic>
      <p:sp>
        <p:nvSpPr>
          <p:cNvPr id="5" name="Rectangle 4">
            <a:extLst>
              <a:ext uri="{FF2B5EF4-FFF2-40B4-BE49-F238E27FC236}">
                <a16:creationId xmlns:a16="http://schemas.microsoft.com/office/drawing/2014/main" id="{5347175B-0A89-427B-B5FD-5A637F9604D2}"/>
              </a:ext>
            </a:extLst>
          </p:cNvPr>
          <p:cNvSpPr/>
          <p:nvPr/>
        </p:nvSpPr>
        <p:spPr>
          <a:xfrm>
            <a:off x="1620392" y="2477869"/>
            <a:ext cx="8959216" cy="46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C703D4-DDC3-41C4-AE93-0E5FD1CD29BA}"/>
              </a:ext>
            </a:extLst>
          </p:cNvPr>
          <p:cNvSpPr txBox="1"/>
          <p:nvPr/>
        </p:nvSpPr>
        <p:spPr>
          <a:xfrm>
            <a:off x="1962835" y="1532984"/>
            <a:ext cx="8041692" cy="369332"/>
          </a:xfrm>
          <a:prstGeom prst="rect">
            <a:avLst/>
          </a:prstGeom>
          <a:noFill/>
        </p:spPr>
        <p:txBody>
          <a:bodyPr wrap="square" rtlCol="0">
            <a:spAutoFit/>
          </a:bodyPr>
          <a:lstStyle/>
          <a:p>
            <a:r>
              <a:rPr lang="en-US" b="1" dirty="0">
                <a:solidFill>
                  <a:srgbClr val="C00000"/>
                </a:solidFill>
              </a:rPr>
              <a:t>Reasons Why the Number of Cases in the Reports May Not Match What You Expect </a:t>
            </a:r>
          </a:p>
        </p:txBody>
      </p:sp>
      <p:sp>
        <p:nvSpPr>
          <p:cNvPr id="7" name="Rectangle 6">
            <a:extLst>
              <a:ext uri="{FF2B5EF4-FFF2-40B4-BE49-F238E27FC236}">
                <a16:creationId xmlns:a16="http://schemas.microsoft.com/office/drawing/2014/main" id="{BF3BF5AF-04DE-46EC-86CB-0E1C603F3AD4}"/>
              </a:ext>
            </a:extLst>
          </p:cNvPr>
          <p:cNvSpPr/>
          <p:nvPr/>
        </p:nvSpPr>
        <p:spPr>
          <a:xfrm>
            <a:off x="1605301" y="3035716"/>
            <a:ext cx="8966307" cy="2923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19FE36-2C21-4CE5-BA2F-B1FE335B79FF}"/>
              </a:ext>
            </a:extLst>
          </p:cNvPr>
          <p:cNvSpPr txBox="1"/>
          <p:nvPr/>
        </p:nvSpPr>
        <p:spPr>
          <a:xfrm>
            <a:off x="865126" y="2398857"/>
            <a:ext cx="512064" cy="369332"/>
          </a:xfrm>
          <a:prstGeom prst="rect">
            <a:avLst/>
          </a:prstGeom>
          <a:noFill/>
          <a:ln>
            <a:noFill/>
          </a:ln>
        </p:spPr>
        <p:txBody>
          <a:bodyPr wrap="square" rtlCol="0">
            <a:spAutoFit/>
          </a:bodyPr>
          <a:lstStyle/>
          <a:p>
            <a:pPr algn="ctr"/>
            <a:r>
              <a:rPr lang="en-US" b="1" dirty="0">
                <a:solidFill>
                  <a:srgbClr val="C00000"/>
                </a:solidFill>
              </a:rPr>
              <a:t>(1)</a:t>
            </a:r>
          </a:p>
        </p:txBody>
      </p:sp>
      <p:sp>
        <p:nvSpPr>
          <p:cNvPr id="12" name="TextBox 11">
            <a:extLst>
              <a:ext uri="{FF2B5EF4-FFF2-40B4-BE49-F238E27FC236}">
                <a16:creationId xmlns:a16="http://schemas.microsoft.com/office/drawing/2014/main" id="{DB1ABD98-205A-43C8-AD1B-0A2EE688BAF0}"/>
              </a:ext>
            </a:extLst>
          </p:cNvPr>
          <p:cNvSpPr txBox="1"/>
          <p:nvPr/>
        </p:nvSpPr>
        <p:spPr>
          <a:xfrm>
            <a:off x="865126" y="2984754"/>
            <a:ext cx="512064" cy="365796"/>
          </a:xfrm>
          <a:prstGeom prst="rect">
            <a:avLst/>
          </a:prstGeom>
          <a:noFill/>
          <a:ln>
            <a:noFill/>
          </a:ln>
        </p:spPr>
        <p:txBody>
          <a:bodyPr wrap="square" rtlCol="0">
            <a:spAutoFit/>
          </a:bodyPr>
          <a:lstStyle/>
          <a:p>
            <a:pPr algn="ctr"/>
            <a:r>
              <a:rPr lang="en-US" b="1" dirty="0">
                <a:solidFill>
                  <a:srgbClr val="C00000"/>
                </a:solidFill>
              </a:rPr>
              <a:t>(2)</a:t>
            </a:r>
          </a:p>
        </p:txBody>
      </p:sp>
      <p:sp>
        <p:nvSpPr>
          <p:cNvPr id="13" name="Rectangle 12">
            <a:extLst>
              <a:ext uri="{FF2B5EF4-FFF2-40B4-BE49-F238E27FC236}">
                <a16:creationId xmlns:a16="http://schemas.microsoft.com/office/drawing/2014/main" id="{3E548BCC-CCBE-445E-AB6F-FF720DD286EF}"/>
              </a:ext>
            </a:extLst>
          </p:cNvPr>
          <p:cNvSpPr/>
          <p:nvPr/>
        </p:nvSpPr>
        <p:spPr>
          <a:xfrm>
            <a:off x="1605301" y="3428999"/>
            <a:ext cx="1723115" cy="2011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542E6AA-B324-405E-86B1-D713F0FA1600}"/>
              </a:ext>
            </a:extLst>
          </p:cNvPr>
          <p:cNvSpPr txBox="1"/>
          <p:nvPr/>
        </p:nvSpPr>
        <p:spPr>
          <a:xfrm>
            <a:off x="865126" y="3352431"/>
            <a:ext cx="512064" cy="365796"/>
          </a:xfrm>
          <a:prstGeom prst="rect">
            <a:avLst/>
          </a:prstGeom>
          <a:noFill/>
          <a:ln>
            <a:noFill/>
          </a:ln>
        </p:spPr>
        <p:txBody>
          <a:bodyPr wrap="square" rtlCol="0">
            <a:spAutoFit/>
          </a:bodyPr>
          <a:lstStyle/>
          <a:p>
            <a:pPr algn="ctr"/>
            <a:r>
              <a:rPr lang="en-US" b="1" dirty="0">
                <a:solidFill>
                  <a:srgbClr val="C00000"/>
                </a:solidFill>
              </a:rPr>
              <a:t>(3)</a:t>
            </a:r>
          </a:p>
        </p:txBody>
      </p:sp>
    </p:spTree>
    <p:extLst>
      <p:ext uri="{BB962C8B-B14F-4D97-AF65-F5344CB8AC3E}">
        <p14:creationId xmlns:p14="http://schemas.microsoft.com/office/powerpoint/2010/main" val="186824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Tracking Your Cases</a:t>
            </a:r>
          </a:p>
        </p:txBody>
      </p:sp>
      <p:pic>
        <p:nvPicPr>
          <p:cNvPr id="7" name="Picture 6" descr="Table&#10;&#10;Description automatically generated">
            <a:extLst>
              <a:ext uri="{FF2B5EF4-FFF2-40B4-BE49-F238E27FC236}">
                <a16:creationId xmlns:a16="http://schemas.microsoft.com/office/drawing/2014/main" id="{2EC0110E-BCCA-4B0B-8D03-09BC3AC9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34" y="1671524"/>
            <a:ext cx="11109532" cy="1841687"/>
          </a:xfrm>
          <a:prstGeom prst="rect">
            <a:avLst/>
          </a:prstGeom>
        </p:spPr>
      </p:pic>
      <p:sp>
        <p:nvSpPr>
          <p:cNvPr id="8" name="Rectangle 7">
            <a:extLst>
              <a:ext uri="{FF2B5EF4-FFF2-40B4-BE49-F238E27FC236}">
                <a16:creationId xmlns:a16="http://schemas.microsoft.com/office/drawing/2014/main" id="{C7F732B7-000C-4671-8BC6-B735CBA14C86}"/>
              </a:ext>
            </a:extLst>
          </p:cNvPr>
          <p:cNvSpPr/>
          <p:nvPr/>
        </p:nvSpPr>
        <p:spPr>
          <a:xfrm>
            <a:off x="579120" y="2194560"/>
            <a:ext cx="11033760" cy="265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2BBC4-BF82-408A-A9E7-C82E0724EB76}"/>
              </a:ext>
            </a:extLst>
          </p:cNvPr>
          <p:cNvSpPr/>
          <p:nvPr/>
        </p:nvSpPr>
        <p:spPr>
          <a:xfrm>
            <a:off x="8027457" y="2194560"/>
            <a:ext cx="3585423" cy="26517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B9A3012-3A44-40A1-9F6B-7EB12EB6C81F}"/>
              </a:ext>
            </a:extLst>
          </p:cNvPr>
          <p:cNvSpPr txBox="1"/>
          <p:nvPr/>
        </p:nvSpPr>
        <p:spPr>
          <a:xfrm>
            <a:off x="1162431" y="4214663"/>
            <a:ext cx="3252004" cy="369332"/>
          </a:xfrm>
          <a:prstGeom prst="rect">
            <a:avLst/>
          </a:prstGeom>
          <a:noFill/>
        </p:spPr>
        <p:txBody>
          <a:bodyPr wrap="square" rtlCol="0">
            <a:spAutoFit/>
          </a:bodyPr>
          <a:lstStyle/>
          <a:p>
            <a:r>
              <a:rPr lang="en-US" dirty="0"/>
              <a:t>Case performed in January 2022</a:t>
            </a:r>
          </a:p>
        </p:txBody>
      </p:sp>
      <p:cxnSp>
        <p:nvCxnSpPr>
          <p:cNvPr id="20" name="Straight Arrow Connector 19">
            <a:extLst>
              <a:ext uri="{FF2B5EF4-FFF2-40B4-BE49-F238E27FC236}">
                <a16:creationId xmlns:a16="http://schemas.microsoft.com/office/drawing/2014/main" id="{B55EBFA4-05F5-47FE-BDBF-147F578D9522}"/>
              </a:ext>
            </a:extLst>
          </p:cNvPr>
          <p:cNvCxnSpPr>
            <a:cxnSpLocks/>
          </p:cNvCxnSpPr>
          <p:nvPr/>
        </p:nvCxnSpPr>
        <p:spPr>
          <a:xfrm>
            <a:off x="4381881" y="4399330"/>
            <a:ext cx="6827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36E5D3-F371-403F-B7F2-BC179E665D66}"/>
              </a:ext>
            </a:extLst>
          </p:cNvPr>
          <p:cNvSpPr txBox="1"/>
          <p:nvPr/>
        </p:nvSpPr>
        <p:spPr>
          <a:xfrm>
            <a:off x="5112222" y="4214663"/>
            <a:ext cx="2872396" cy="369332"/>
          </a:xfrm>
          <a:prstGeom prst="rect">
            <a:avLst/>
          </a:prstGeom>
          <a:noFill/>
        </p:spPr>
        <p:txBody>
          <a:bodyPr wrap="square" rtlCol="0">
            <a:spAutoFit/>
          </a:bodyPr>
          <a:lstStyle/>
          <a:p>
            <a:r>
              <a:rPr lang="en-US" dirty="0"/>
              <a:t>Abstracted in February 2022</a:t>
            </a:r>
          </a:p>
        </p:txBody>
      </p:sp>
      <p:cxnSp>
        <p:nvCxnSpPr>
          <p:cNvPr id="22" name="Straight Arrow Connector 21">
            <a:extLst>
              <a:ext uri="{FF2B5EF4-FFF2-40B4-BE49-F238E27FC236}">
                <a16:creationId xmlns:a16="http://schemas.microsoft.com/office/drawing/2014/main" id="{C6D5E151-CB82-4EF5-9FD7-80A61D8DF488}"/>
              </a:ext>
            </a:extLst>
          </p:cNvPr>
          <p:cNvCxnSpPr>
            <a:cxnSpLocks/>
          </p:cNvCxnSpPr>
          <p:nvPr/>
        </p:nvCxnSpPr>
        <p:spPr>
          <a:xfrm>
            <a:off x="7984618" y="4399330"/>
            <a:ext cx="6827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1E0BFFB-6031-4A39-8FEC-CC53A3C53565}"/>
              </a:ext>
            </a:extLst>
          </p:cNvPr>
          <p:cNvSpPr txBox="1"/>
          <p:nvPr/>
        </p:nvSpPr>
        <p:spPr>
          <a:xfrm>
            <a:off x="8667332" y="4076163"/>
            <a:ext cx="2362237" cy="646331"/>
          </a:xfrm>
          <a:prstGeom prst="rect">
            <a:avLst/>
          </a:prstGeom>
          <a:noFill/>
        </p:spPr>
        <p:txBody>
          <a:bodyPr wrap="square" rtlCol="0">
            <a:spAutoFit/>
          </a:bodyPr>
          <a:lstStyle/>
          <a:p>
            <a:pPr algn="ctr"/>
            <a:r>
              <a:rPr lang="en-US" dirty="0"/>
              <a:t>Not included in Spring 2022 Dashboard</a:t>
            </a:r>
          </a:p>
        </p:txBody>
      </p:sp>
    </p:spTree>
    <p:extLst>
      <p:ext uri="{BB962C8B-B14F-4D97-AF65-F5344CB8AC3E}">
        <p14:creationId xmlns:p14="http://schemas.microsoft.com/office/powerpoint/2010/main" val="35266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4726F-016F-4896-96D6-CF2ABF046923}"/>
              </a:ext>
            </a:extLst>
          </p:cNvPr>
          <p:cNvSpPr>
            <a:spLocks noGrp="1"/>
          </p:cNvSpPr>
          <p:nvPr>
            <p:ph idx="1"/>
          </p:nvPr>
        </p:nvSpPr>
        <p:spPr>
          <a:xfrm>
            <a:off x="897469" y="1498601"/>
            <a:ext cx="10972800" cy="4893055"/>
          </a:xfrm>
        </p:spPr>
        <p:txBody>
          <a:bodyPr>
            <a:normAutofit fontScale="70000" lnSpcReduction="20000"/>
          </a:bodyPr>
          <a:lstStyle/>
          <a:p>
            <a:r>
              <a:rPr lang="en-US" dirty="0"/>
              <a:t>In order to appear in a dashboard, cases must be…</a:t>
            </a:r>
          </a:p>
          <a:p>
            <a:endParaRPr lang="en-US" dirty="0"/>
          </a:p>
          <a:p>
            <a:pPr marL="971550" lvl="1" indent="-514350">
              <a:buFont typeface="+mj-lt"/>
              <a:buAutoNum type="arabicParenR"/>
            </a:pPr>
            <a:r>
              <a:rPr lang="en-US" dirty="0"/>
              <a:t>Submitted prior to the report data cut date </a:t>
            </a:r>
            <a:r>
              <a:rPr lang="en-US" dirty="0">
                <a:solidFill>
                  <a:srgbClr val="C00000"/>
                </a:solidFill>
              </a:rPr>
              <a:t>AND</a:t>
            </a:r>
          </a:p>
          <a:p>
            <a:pPr marL="971550" lvl="1" indent="-514350">
              <a:buFont typeface="+mj-lt"/>
              <a:buAutoNum type="arabicParenR"/>
            </a:pPr>
            <a:endParaRPr lang="en-US" dirty="0">
              <a:solidFill>
                <a:srgbClr val="C00000"/>
              </a:solidFill>
            </a:endParaRPr>
          </a:p>
          <a:p>
            <a:pPr marL="971550" lvl="1" indent="-514350">
              <a:buFont typeface="+mj-lt"/>
              <a:buAutoNum type="arabicParenR"/>
            </a:pPr>
            <a:r>
              <a:rPr lang="en-US" dirty="0"/>
              <a:t>Submitted as complete </a:t>
            </a:r>
            <a:r>
              <a:rPr lang="en-US" dirty="0">
                <a:solidFill>
                  <a:srgbClr val="C00000"/>
                </a:solidFill>
              </a:rPr>
              <a:t>AND</a:t>
            </a:r>
          </a:p>
          <a:p>
            <a:pPr marL="971550" lvl="1" indent="-514350">
              <a:buFont typeface="+mj-lt"/>
              <a:buAutoNum type="arabicParenR"/>
            </a:pPr>
            <a:endParaRPr lang="en-US" dirty="0">
              <a:solidFill>
                <a:srgbClr val="C00000"/>
              </a:solidFill>
            </a:endParaRPr>
          </a:p>
          <a:p>
            <a:pPr marL="971550" lvl="1" indent="-514350">
              <a:buFont typeface="+mj-lt"/>
              <a:buAutoNum type="arabicParenR"/>
            </a:pPr>
            <a:r>
              <a:rPr lang="en-US" dirty="0"/>
              <a:t>Performed in the report procedure timeframe</a:t>
            </a:r>
          </a:p>
          <a:p>
            <a:pPr lvl="1"/>
            <a:endParaRPr lang="en-US" dirty="0"/>
          </a:p>
          <a:p>
            <a:r>
              <a:rPr lang="en-US" dirty="0"/>
              <a:t>Necessary, but not sufficient conditions. Still possible for a case to be excluded from the dashboards due to…</a:t>
            </a:r>
          </a:p>
          <a:p>
            <a:endParaRPr lang="en-US" dirty="0"/>
          </a:p>
          <a:p>
            <a:pPr lvl="1"/>
            <a:r>
              <a:rPr lang="en-US" dirty="0"/>
              <a:t>Inclusion/Exclusion criteria</a:t>
            </a:r>
          </a:p>
          <a:p>
            <a:pPr lvl="1"/>
            <a:endParaRPr lang="en-US" dirty="0"/>
          </a:p>
          <a:p>
            <a:pPr lvl="1"/>
            <a:r>
              <a:rPr lang="en-US" dirty="0"/>
              <a:t>Not enough data was entered to determine whether the case met the report’s inclusion/exclusion criteria </a:t>
            </a:r>
          </a:p>
          <a:p>
            <a:pPr lvl="1"/>
            <a:endParaRPr lang="en-US" dirty="0"/>
          </a:p>
        </p:txBody>
      </p:sp>
      <p:sp>
        <p:nvSpPr>
          <p:cNvPr id="3" name="Title 2">
            <a:extLst>
              <a:ext uri="{FF2B5EF4-FFF2-40B4-BE49-F238E27FC236}">
                <a16:creationId xmlns:a16="http://schemas.microsoft.com/office/drawing/2014/main" id="{CB4059E0-D402-4530-87FF-1171F95A5AE3}"/>
              </a:ext>
            </a:extLst>
          </p:cNvPr>
          <p:cNvSpPr>
            <a:spLocks noGrp="1"/>
          </p:cNvSpPr>
          <p:nvPr>
            <p:ph type="title"/>
          </p:nvPr>
        </p:nvSpPr>
        <p:spPr/>
        <p:txBody>
          <a:bodyPr/>
          <a:lstStyle/>
          <a:p>
            <a:r>
              <a:rPr lang="en-US" dirty="0"/>
              <a:t>Tracking Your Cases</a:t>
            </a:r>
          </a:p>
        </p:txBody>
      </p:sp>
      <p:sp>
        <p:nvSpPr>
          <p:cNvPr id="4" name="Left Brace 3">
            <a:extLst>
              <a:ext uri="{FF2B5EF4-FFF2-40B4-BE49-F238E27FC236}">
                <a16:creationId xmlns:a16="http://schemas.microsoft.com/office/drawing/2014/main" id="{0268DFD4-3D99-A324-07CD-A544FC414152}"/>
              </a:ext>
            </a:extLst>
          </p:cNvPr>
          <p:cNvSpPr/>
          <p:nvPr/>
        </p:nvSpPr>
        <p:spPr>
          <a:xfrm rot="10800000">
            <a:off x="7015047" y="1431926"/>
            <a:ext cx="443028" cy="2244724"/>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8910877-4272-E84B-0463-AEB4F700394C}"/>
              </a:ext>
            </a:extLst>
          </p:cNvPr>
          <p:cNvSpPr txBox="1"/>
          <p:nvPr/>
        </p:nvSpPr>
        <p:spPr>
          <a:xfrm>
            <a:off x="7439025" y="2441062"/>
            <a:ext cx="3670612" cy="307777"/>
          </a:xfrm>
          <a:prstGeom prst="rect">
            <a:avLst/>
          </a:prstGeom>
          <a:noFill/>
          <a:ln>
            <a:noFill/>
          </a:ln>
        </p:spPr>
        <p:txBody>
          <a:bodyPr wrap="square" rtlCol="0">
            <a:spAutoFit/>
          </a:bodyPr>
          <a:lstStyle/>
          <a:p>
            <a:pPr algn="ctr"/>
            <a:r>
              <a:rPr lang="en-US" sz="1400" b="1" dirty="0"/>
              <a:t>True for every VQI report, not just dashboards</a:t>
            </a:r>
          </a:p>
        </p:txBody>
      </p:sp>
    </p:spTree>
    <p:extLst>
      <p:ext uri="{BB962C8B-B14F-4D97-AF65-F5344CB8AC3E}">
        <p14:creationId xmlns:p14="http://schemas.microsoft.com/office/powerpoint/2010/main" val="36007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218DAF-CD1C-8797-245B-DB61A86039D9}"/>
              </a:ext>
            </a:extLst>
          </p:cNvPr>
          <p:cNvPicPr>
            <a:picLocks noChangeAspect="1"/>
          </p:cNvPicPr>
          <p:nvPr/>
        </p:nvPicPr>
        <p:blipFill>
          <a:blip r:embed="rId3"/>
          <a:stretch>
            <a:fillRect/>
          </a:stretch>
        </p:blipFill>
        <p:spPr>
          <a:xfrm>
            <a:off x="6999446" y="1445293"/>
            <a:ext cx="4935201" cy="4594001"/>
          </a:xfrm>
          <a:prstGeom prst="rect">
            <a:avLst/>
          </a:prstGeom>
          <a:ln>
            <a:solidFill>
              <a:schemeClr val="tx1"/>
            </a:solidFill>
          </a:ln>
        </p:spPr>
      </p:pic>
      <p:pic>
        <p:nvPicPr>
          <p:cNvPr id="5" name="Picture 4">
            <a:extLst>
              <a:ext uri="{FF2B5EF4-FFF2-40B4-BE49-F238E27FC236}">
                <a16:creationId xmlns:a16="http://schemas.microsoft.com/office/drawing/2014/main" id="{126C8695-AD73-CEF0-D52E-E0304C174700}"/>
              </a:ext>
            </a:extLst>
          </p:cNvPr>
          <p:cNvPicPr>
            <a:picLocks noChangeAspect="1"/>
          </p:cNvPicPr>
          <p:nvPr/>
        </p:nvPicPr>
        <p:blipFill>
          <a:blip r:embed="rId4"/>
          <a:stretch>
            <a:fillRect/>
          </a:stretch>
        </p:blipFill>
        <p:spPr>
          <a:xfrm>
            <a:off x="2044973" y="1445292"/>
            <a:ext cx="4683634" cy="4964652"/>
          </a:xfrm>
          <a:prstGeom prst="rect">
            <a:avLst/>
          </a:prstGeom>
          <a:ln>
            <a:solidFill>
              <a:schemeClr val="tx1"/>
            </a:solidFill>
          </a:ln>
        </p:spPr>
      </p:pic>
      <p:sp>
        <p:nvSpPr>
          <p:cNvPr id="3" name="Title 2">
            <a:extLst>
              <a:ext uri="{FF2B5EF4-FFF2-40B4-BE49-F238E27FC236}">
                <a16:creationId xmlns:a16="http://schemas.microsoft.com/office/drawing/2014/main" id="{33D0279E-D71C-4BC8-839B-E33464684E34}"/>
              </a:ext>
            </a:extLst>
          </p:cNvPr>
          <p:cNvSpPr>
            <a:spLocks noGrp="1"/>
          </p:cNvSpPr>
          <p:nvPr>
            <p:ph type="title"/>
          </p:nvPr>
        </p:nvSpPr>
        <p:spPr/>
        <p:txBody>
          <a:bodyPr/>
          <a:lstStyle/>
          <a:p>
            <a:r>
              <a:rPr lang="en-US" dirty="0"/>
              <a:t>Inclusion/Exclusion Criteria</a:t>
            </a:r>
          </a:p>
        </p:txBody>
      </p:sp>
      <p:pic>
        <p:nvPicPr>
          <p:cNvPr id="12" name="Picture 11" descr="Graphical user interface, application&#10;&#10;Description automatically generated">
            <a:extLst>
              <a:ext uri="{FF2B5EF4-FFF2-40B4-BE49-F238E27FC236}">
                <a16:creationId xmlns:a16="http://schemas.microsoft.com/office/drawing/2014/main" id="{48C99DEE-153D-4414-867A-0BC00490E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656" y="1947672"/>
            <a:ext cx="1559478" cy="4091622"/>
          </a:xfrm>
          <a:prstGeom prst="rect">
            <a:avLst/>
          </a:prstGeom>
        </p:spPr>
      </p:pic>
      <p:sp>
        <p:nvSpPr>
          <p:cNvPr id="16" name="Rectangle 15">
            <a:extLst>
              <a:ext uri="{FF2B5EF4-FFF2-40B4-BE49-F238E27FC236}">
                <a16:creationId xmlns:a16="http://schemas.microsoft.com/office/drawing/2014/main" id="{C6228696-4C8C-45A2-ABD1-CBCA3AB92C65}"/>
              </a:ext>
            </a:extLst>
          </p:cNvPr>
          <p:cNvSpPr/>
          <p:nvPr/>
        </p:nvSpPr>
        <p:spPr>
          <a:xfrm>
            <a:off x="2044974" y="1884460"/>
            <a:ext cx="4683634" cy="49563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B19B95-0BDA-4728-ABD8-ADF061B15C11}"/>
              </a:ext>
            </a:extLst>
          </p:cNvPr>
          <p:cNvSpPr/>
          <p:nvPr/>
        </p:nvSpPr>
        <p:spPr>
          <a:xfrm>
            <a:off x="6996299" y="1915868"/>
            <a:ext cx="4063965" cy="15117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E0A095-72CA-419F-BEA2-D8051BF4589A}"/>
              </a:ext>
            </a:extLst>
          </p:cNvPr>
          <p:cNvSpPr/>
          <p:nvPr/>
        </p:nvSpPr>
        <p:spPr>
          <a:xfrm>
            <a:off x="222906" y="5810520"/>
            <a:ext cx="1541189" cy="219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B6C17D-B2B1-4511-A4E9-E171762B172D}"/>
              </a:ext>
            </a:extLst>
          </p:cNvPr>
          <p:cNvSpPr/>
          <p:nvPr/>
        </p:nvSpPr>
        <p:spPr>
          <a:xfrm>
            <a:off x="3154341" y="2835088"/>
            <a:ext cx="1735711" cy="1386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773634-8DBD-4745-B81C-C1F5DE0481B7}"/>
              </a:ext>
            </a:extLst>
          </p:cNvPr>
          <p:cNvSpPr/>
          <p:nvPr/>
        </p:nvSpPr>
        <p:spPr>
          <a:xfrm>
            <a:off x="8278236" y="2564627"/>
            <a:ext cx="1716554" cy="151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0279E-D71C-4BC8-839B-E33464684E34}"/>
              </a:ext>
            </a:extLst>
          </p:cNvPr>
          <p:cNvSpPr>
            <a:spLocks noGrp="1"/>
          </p:cNvSpPr>
          <p:nvPr>
            <p:ph type="title"/>
          </p:nvPr>
        </p:nvSpPr>
        <p:spPr/>
        <p:txBody>
          <a:bodyPr/>
          <a:lstStyle/>
          <a:p>
            <a:r>
              <a:rPr lang="en-US" dirty="0"/>
              <a:t>Drill-Down</a:t>
            </a:r>
          </a:p>
        </p:txBody>
      </p:sp>
      <p:pic>
        <p:nvPicPr>
          <p:cNvPr id="7" name="Picture 6">
            <a:extLst>
              <a:ext uri="{FF2B5EF4-FFF2-40B4-BE49-F238E27FC236}">
                <a16:creationId xmlns:a16="http://schemas.microsoft.com/office/drawing/2014/main" id="{1EAF3EB6-BD53-45FB-B21C-FD5C0B5D5C08}"/>
              </a:ext>
            </a:extLst>
          </p:cNvPr>
          <p:cNvPicPr>
            <a:picLocks noChangeAspect="1"/>
          </p:cNvPicPr>
          <p:nvPr/>
        </p:nvPicPr>
        <p:blipFill>
          <a:blip r:embed="rId3"/>
          <a:stretch>
            <a:fillRect/>
          </a:stretch>
        </p:blipFill>
        <p:spPr>
          <a:xfrm>
            <a:off x="4350695" y="1816700"/>
            <a:ext cx="7538901" cy="4428650"/>
          </a:xfrm>
          <a:prstGeom prst="rect">
            <a:avLst/>
          </a:prstGeom>
          <a:ln>
            <a:solidFill>
              <a:schemeClr val="tx1"/>
            </a:solidFill>
          </a:ln>
        </p:spPr>
      </p:pic>
      <p:sp>
        <p:nvSpPr>
          <p:cNvPr id="15" name="Rectangle 14">
            <a:extLst>
              <a:ext uri="{FF2B5EF4-FFF2-40B4-BE49-F238E27FC236}">
                <a16:creationId xmlns:a16="http://schemas.microsoft.com/office/drawing/2014/main" id="{F8B20591-9C96-44BE-9280-4EABB567661C}"/>
              </a:ext>
            </a:extLst>
          </p:cNvPr>
          <p:cNvSpPr/>
          <p:nvPr/>
        </p:nvSpPr>
        <p:spPr>
          <a:xfrm>
            <a:off x="4417782" y="2070217"/>
            <a:ext cx="1678218" cy="27528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406B496-0F6D-4033-BA02-D8E01132C919}"/>
              </a:ext>
            </a:extLst>
          </p:cNvPr>
          <p:cNvSpPr txBox="1"/>
          <p:nvPr/>
        </p:nvSpPr>
        <p:spPr>
          <a:xfrm>
            <a:off x="1134942" y="3073772"/>
            <a:ext cx="2032484" cy="738664"/>
          </a:xfrm>
          <a:prstGeom prst="rect">
            <a:avLst/>
          </a:prstGeom>
          <a:noFill/>
          <a:ln>
            <a:noFill/>
          </a:ln>
        </p:spPr>
        <p:txBody>
          <a:bodyPr wrap="square" rtlCol="0">
            <a:spAutoFit/>
          </a:bodyPr>
          <a:lstStyle/>
          <a:p>
            <a:pPr algn="ctr"/>
            <a:r>
              <a:rPr lang="en-US" sz="1400" b="1" dirty="0"/>
              <a:t>13 interactive drill-down tables associated with 12 procedure registries</a:t>
            </a:r>
          </a:p>
        </p:txBody>
      </p:sp>
      <p:cxnSp>
        <p:nvCxnSpPr>
          <p:cNvPr id="22" name="Straight Arrow Connector 21">
            <a:extLst>
              <a:ext uri="{FF2B5EF4-FFF2-40B4-BE49-F238E27FC236}">
                <a16:creationId xmlns:a16="http://schemas.microsoft.com/office/drawing/2014/main" id="{C10424AD-32C9-4785-8C02-27FB382D92FC}"/>
              </a:ext>
            </a:extLst>
          </p:cNvPr>
          <p:cNvCxnSpPr>
            <a:cxnSpLocks/>
            <a:stCxn id="15" idx="1"/>
            <a:endCxn id="21" idx="3"/>
          </p:cNvCxnSpPr>
          <p:nvPr/>
        </p:nvCxnSpPr>
        <p:spPr>
          <a:xfrm flipH="1" flipV="1">
            <a:off x="3167426" y="3443104"/>
            <a:ext cx="1250356" cy="353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209132-DBE1-4585-97B9-DCF74F2405A5}"/>
              </a:ext>
            </a:extLst>
          </p:cNvPr>
          <p:cNvCxnSpPr>
            <a:cxnSpLocks/>
          </p:cNvCxnSpPr>
          <p:nvPr/>
        </p:nvCxnSpPr>
        <p:spPr>
          <a:xfrm>
            <a:off x="2151184" y="3849012"/>
            <a:ext cx="0" cy="82357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1">
            <a:extLst>
              <a:ext uri="{FF2B5EF4-FFF2-40B4-BE49-F238E27FC236}">
                <a16:creationId xmlns:a16="http://schemas.microsoft.com/office/drawing/2014/main" id="{8CF973B5-D247-4387-89F1-37CA156376F2}"/>
              </a:ext>
            </a:extLst>
          </p:cNvPr>
          <p:cNvSpPr>
            <a:spLocks noGrp="1"/>
          </p:cNvSpPr>
          <p:nvPr>
            <p:ph idx="1"/>
          </p:nvPr>
        </p:nvSpPr>
        <p:spPr>
          <a:xfrm>
            <a:off x="215299" y="4758755"/>
            <a:ext cx="3885183" cy="1171350"/>
          </a:xfrm>
        </p:spPr>
        <p:txBody>
          <a:bodyPr>
            <a:noAutofit/>
          </a:bodyPr>
          <a:lstStyle/>
          <a:p>
            <a:pPr marL="228600" indent="-228600">
              <a:buAutoNum type="arabicParenBoth"/>
            </a:pPr>
            <a:r>
              <a:rPr lang="en-US" sz="1100" b="1" dirty="0"/>
              <a:t>Identify which cases were included/excluded in each report</a:t>
            </a:r>
          </a:p>
          <a:p>
            <a:pPr marL="228600" indent="-228600">
              <a:buAutoNum type="arabicParenBoth"/>
            </a:pPr>
            <a:endParaRPr lang="en-US" sz="1100" b="1" dirty="0"/>
          </a:p>
          <a:p>
            <a:pPr marL="228600" indent="-228600">
              <a:buAutoNum type="arabicParenBoth"/>
            </a:pPr>
            <a:r>
              <a:rPr lang="en-US" sz="1100" b="1" dirty="0"/>
              <a:t>Identify why cases were included/excluded in each report</a:t>
            </a:r>
          </a:p>
          <a:p>
            <a:pPr marL="228600" indent="-228600">
              <a:buAutoNum type="arabicParenBoth"/>
            </a:pPr>
            <a:endParaRPr lang="en-US" sz="1100" b="1" dirty="0"/>
          </a:p>
          <a:p>
            <a:pPr marL="228600" indent="-228600">
              <a:buAutoNum type="arabicParenBoth"/>
            </a:pPr>
            <a:r>
              <a:rPr lang="en-US" sz="1100" b="1" dirty="0"/>
              <a:t>Identify cases with outcomes of interest</a:t>
            </a:r>
          </a:p>
        </p:txBody>
      </p:sp>
      <p:sp>
        <p:nvSpPr>
          <p:cNvPr id="69" name="Rectangle 68">
            <a:extLst>
              <a:ext uri="{FF2B5EF4-FFF2-40B4-BE49-F238E27FC236}">
                <a16:creationId xmlns:a16="http://schemas.microsoft.com/office/drawing/2014/main" id="{D41C983A-7757-4D3E-9658-F6D1C7287B60}"/>
              </a:ext>
            </a:extLst>
          </p:cNvPr>
          <p:cNvSpPr/>
          <p:nvPr/>
        </p:nvSpPr>
        <p:spPr>
          <a:xfrm>
            <a:off x="4417783" y="3666744"/>
            <a:ext cx="593130" cy="15514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36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5" grpId="0" uiExpand="1" build="p"/>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Drill-Down</a:t>
            </a:r>
          </a:p>
        </p:txBody>
      </p:sp>
      <p:pic>
        <p:nvPicPr>
          <p:cNvPr id="4" name="Picture 3" descr="Table&#10;&#10;Description automatically generated">
            <a:extLst>
              <a:ext uri="{FF2B5EF4-FFF2-40B4-BE49-F238E27FC236}">
                <a16:creationId xmlns:a16="http://schemas.microsoft.com/office/drawing/2014/main" id="{EF7AEC62-FAB1-49B1-8E3D-3DBAF3E70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931" y="1398818"/>
            <a:ext cx="8829804" cy="5324898"/>
          </a:xfrm>
          <a:prstGeom prst="rect">
            <a:avLst/>
          </a:prstGeom>
          <a:ln>
            <a:solidFill>
              <a:schemeClr val="tx1"/>
            </a:solidFill>
          </a:ln>
        </p:spPr>
      </p:pic>
      <p:grpSp>
        <p:nvGrpSpPr>
          <p:cNvPr id="66" name="Group 65">
            <a:extLst>
              <a:ext uri="{FF2B5EF4-FFF2-40B4-BE49-F238E27FC236}">
                <a16:creationId xmlns:a16="http://schemas.microsoft.com/office/drawing/2014/main" id="{0E38D1CA-60B7-40A8-B111-AB379436EF1E}"/>
              </a:ext>
            </a:extLst>
          </p:cNvPr>
          <p:cNvGrpSpPr/>
          <p:nvPr/>
        </p:nvGrpSpPr>
        <p:grpSpPr>
          <a:xfrm>
            <a:off x="1201779" y="2115142"/>
            <a:ext cx="8835717" cy="586367"/>
            <a:chOff x="909171" y="2115142"/>
            <a:chExt cx="8835717" cy="586367"/>
          </a:xfrm>
        </p:grpSpPr>
        <p:sp>
          <p:nvSpPr>
            <p:cNvPr id="50" name="Rectangle 49">
              <a:extLst>
                <a:ext uri="{FF2B5EF4-FFF2-40B4-BE49-F238E27FC236}">
                  <a16:creationId xmlns:a16="http://schemas.microsoft.com/office/drawing/2014/main" id="{2059DB4D-3AC2-490A-A8B4-2380971354B9}"/>
                </a:ext>
              </a:extLst>
            </p:cNvPr>
            <p:cNvSpPr/>
            <p:nvPr/>
          </p:nvSpPr>
          <p:spPr>
            <a:xfrm>
              <a:off x="916161" y="2132601"/>
              <a:ext cx="2812283" cy="24308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134A74A-B2EE-4214-B7B3-22C297932AF7}"/>
                </a:ext>
              </a:extLst>
            </p:cNvPr>
            <p:cNvSpPr txBox="1"/>
            <p:nvPr/>
          </p:nvSpPr>
          <p:spPr>
            <a:xfrm>
              <a:off x="4072392" y="2115142"/>
              <a:ext cx="3429286" cy="276999"/>
            </a:xfrm>
            <a:prstGeom prst="rect">
              <a:avLst/>
            </a:prstGeom>
            <a:noFill/>
          </p:spPr>
          <p:txBody>
            <a:bodyPr wrap="square" rtlCol="0">
              <a:spAutoFit/>
            </a:bodyPr>
            <a:lstStyle/>
            <a:p>
              <a:r>
                <a:rPr lang="en-US" sz="1200" dirty="0">
                  <a:solidFill>
                    <a:srgbClr val="C00000"/>
                  </a:solidFill>
                </a:rPr>
                <a:t># of cases included in each report</a:t>
              </a:r>
            </a:p>
          </p:txBody>
        </p:sp>
        <p:cxnSp>
          <p:nvCxnSpPr>
            <p:cNvPr id="52" name="Straight Arrow Connector 51">
              <a:extLst>
                <a:ext uri="{FF2B5EF4-FFF2-40B4-BE49-F238E27FC236}">
                  <a16:creationId xmlns:a16="http://schemas.microsoft.com/office/drawing/2014/main" id="{EB7B7E3B-877C-45E9-92F3-AD3DCC8BD464}"/>
                </a:ext>
              </a:extLst>
            </p:cNvPr>
            <p:cNvCxnSpPr>
              <a:cxnSpLocks/>
            </p:cNvCxnSpPr>
            <p:nvPr/>
          </p:nvCxnSpPr>
          <p:spPr>
            <a:xfrm>
              <a:off x="3728444" y="2259076"/>
              <a:ext cx="3439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3" name="Rectangle 52">
              <a:extLst>
                <a:ext uri="{FF2B5EF4-FFF2-40B4-BE49-F238E27FC236}">
                  <a16:creationId xmlns:a16="http://schemas.microsoft.com/office/drawing/2014/main" id="{45B84C18-3ABE-4A21-B18B-5D9C80749B8D}"/>
                </a:ext>
              </a:extLst>
            </p:cNvPr>
            <p:cNvSpPr/>
            <p:nvPr/>
          </p:nvSpPr>
          <p:spPr>
            <a:xfrm>
              <a:off x="909171" y="2434945"/>
              <a:ext cx="1546650" cy="23611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75A3363-332B-4A41-9382-EEA0BEC0C724}"/>
                </a:ext>
              </a:extLst>
            </p:cNvPr>
            <p:cNvSpPr txBox="1"/>
            <p:nvPr/>
          </p:nvSpPr>
          <p:spPr>
            <a:xfrm>
              <a:off x="4071217" y="2424510"/>
              <a:ext cx="5673671" cy="276999"/>
            </a:xfrm>
            <a:prstGeom prst="rect">
              <a:avLst/>
            </a:prstGeom>
            <a:noFill/>
          </p:spPr>
          <p:txBody>
            <a:bodyPr wrap="square" rtlCol="0">
              <a:spAutoFit/>
            </a:bodyPr>
            <a:lstStyle/>
            <a:p>
              <a:r>
                <a:rPr lang="en-US" sz="1200" dirty="0">
                  <a:solidFill>
                    <a:srgbClr val="C00000"/>
                  </a:solidFill>
                </a:rPr>
                <a:t># of cases not included in either report (note: 3+11+71=85)</a:t>
              </a:r>
            </a:p>
          </p:txBody>
        </p:sp>
        <p:cxnSp>
          <p:nvCxnSpPr>
            <p:cNvPr id="55" name="Straight Arrow Connector 54">
              <a:extLst>
                <a:ext uri="{FF2B5EF4-FFF2-40B4-BE49-F238E27FC236}">
                  <a16:creationId xmlns:a16="http://schemas.microsoft.com/office/drawing/2014/main" id="{6B99CB4F-DC23-49E7-AFDA-71E49D6B8F1E}"/>
                </a:ext>
              </a:extLst>
            </p:cNvPr>
            <p:cNvCxnSpPr>
              <a:cxnSpLocks/>
            </p:cNvCxnSpPr>
            <p:nvPr/>
          </p:nvCxnSpPr>
          <p:spPr>
            <a:xfrm flipV="1">
              <a:off x="2455821" y="2561420"/>
              <a:ext cx="1616571" cy="54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68" name="Group 67">
            <a:extLst>
              <a:ext uri="{FF2B5EF4-FFF2-40B4-BE49-F238E27FC236}">
                <a16:creationId xmlns:a16="http://schemas.microsoft.com/office/drawing/2014/main" id="{57614E8F-E902-422A-957D-9F247A547B03}"/>
              </a:ext>
            </a:extLst>
          </p:cNvPr>
          <p:cNvGrpSpPr/>
          <p:nvPr/>
        </p:nvGrpSpPr>
        <p:grpSpPr>
          <a:xfrm>
            <a:off x="2341937" y="2626337"/>
            <a:ext cx="2673562" cy="1289850"/>
            <a:chOff x="2049329" y="2626337"/>
            <a:chExt cx="2673562" cy="1289850"/>
          </a:xfrm>
        </p:grpSpPr>
        <p:sp>
          <p:nvSpPr>
            <p:cNvPr id="56" name="Rectangle 55">
              <a:extLst>
                <a:ext uri="{FF2B5EF4-FFF2-40B4-BE49-F238E27FC236}">
                  <a16:creationId xmlns:a16="http://schemas.microsoft.com/office/drawing/2014/main" id="{7EE76B8A-EAB3-4C65-AFEC-B640E6A13F60}"/>
                </a:ext>
              </a:extLst>
            </p:cNvPr>
            <p:cNvSpPr/>
            <p:nvPr/>
          </p:nvSpPr>
          <p:spPr>
            <a:xfrm>
              <a:off x="2049329" y="3280034"/>
              <a:ext cx="1434100"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391B81F-78BE-4755-9A73-5317324C4620}"/>
                </a:ext>
              </a:extLst>
            </p:cNvPr>
            <p:cNvSpPr txBox="1"/>
            <p:nvPr/>
          </p:nvSpPr>
          <p:spPr>
            <a:xfrm>
              <a:off x="3315035" y="2626337"/>
              <a:ext cx="1407856" cy="646331"/>
            </a:xfrm>
            <a:prstGeom prst="rect">
              <a:avLst/>
            </a:prstGeom>
            <a:noFill/>
          </p:spPr>
          <p:txBody>
            <a:bodyPr wrap="square" rtlCol="0">
              <a:spAutoFit/>
            </a:bodyPr>
            <a:lstStyle/>
            <a:p>
              <a:pPr algn="ctr"/>
              <a:r>
                <a:rPr lang="en-US" sz="1200" dirty="0">
                  <a:solidFill>
                    <a:srgbClr val="C00000"/>
                  </a:solidFill>
                </a:rPr>
                <a:t>Binary indicators for report inclusion</a:t>
              </a:r>
            </a:p>
            <a:p>
              <a:pPr algn="ctr"/>
              <a:r>
                <a:rPr lang="en-US" sz="1200" dirty="0">
                  <a:solidFill>
                    <a:srgbClr val="C00000"/>
                  </a:solidFill>
                </a:rPr>
                <a:t>(1=yes, 0 = no)</a:t>
              </a:r>
            </a:p>
          </p:txBody>
        </p:sp>
      </p:grpSp>
      <p:sp>
        <p:nvSpPr>
          <p:cNvPr id="59" name="Rectangle 58">
            <a:extLst>
              <a:ext uri="{FF2B5EF4-FFF2-40B4-BE49-F238E27FC236}">
                <a16:creationId xmlns:a16="http://schemas.microsoft.com/office/drawing/2014/main" id="{C3B9C27E-5E6C-4388-9DE3-106DEE8822E7}"/>
              </a:ext>
            </a:extLst>
          </p:cNvPr>
          <p:cNvSpPr/>
          <p:nvPr/>
        </p:nvSpPr>
        <p:spPr>
          <a:xfrm>
            <a:off x="1208769" y="3279653"/>
            <a:ext cx="1034559"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B77FA342-C293-4466-818D-C207702125AF}"/>
              </a:ext>
            </a:extLst>
          </p:cNvPr>
          <p:cNvGrpSpPr/>
          <p:nvPr/>
        </p:nvGrpSpPr>
        <p:grpSpPr>
          <a:xfrm>
            <a:off x="1203122" y="1805472"/>
            <a:ext cx="7737679" cy="4741356"/>
            <a:chOff x="897666" y="1796343"/>
            <a:chExt cx="7737679" cy="4741356"/>
          </a:xfrm>
        </p:grpSpPr>
        <p:sp>
          <p:nvSpPr>
            <p:cNvPr id="47" name="Rectangle 46">
              <a:extLst>
                <a:ext uri="{FF2B5EF4-FFF2-40B4-BE49-F238E27FC236}">
                  <a16:creationId xmlns:a16="http://schemas.microsoft.com/office/drawing/2014/main" id="{57EEC39D-B8E1-4BE2-9787-A5DC357DD5A9}"/>
                </a:ext>
              </a:extLst>
            </p:cNvPr>
            <p:cNvSpPr/>
            <p:nvPr/>
          </p:nvSpPr>
          <p:spPr>
            <a:xfrm>
              <a:off x="897666" y="1821289"/>
              <a:ext cx="1044345"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2B17F78E-5E7F-4564-8A6E-95A08BF9F4D8}"/>
                </a:ext>
              </a:extLst>
            </p:cNvPr>
            <p:cNvCxnSpPr>
              <a:cxnSpLocks/>
            </p:cNvCxnSpPr>
            <p:nvPr/>
          </p:nvCxnSpPr>
          <p:spPr>
            <a:xfrm>
              <a:off x="1950720" y="1927951"/>
              <a:ext cx="3439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8B98B816-C754-40FF-B6AE-E6CDED91ADB7}"/>
                </a:ext>
              </a:extLst>
            </p:cNvPr>
            <p:cNvSpPr txBox="1"/>
            <p:nvPr/>
          </p:nvSpPr>
          <p:spPr>
            <a:xfrm>
              <a:off x="2291449" y="1796343"/>
              <a:ext cx="6343896" cy="276999"/>
            </a:xfrm>
            <a:prstGeom prst="rect">
              <a:avLst/>
            </a:prstGeom>
            <a:noFill/>
          </p:spPr>
          <p:txBody>
            <a:bodyPr wrap="square" rtlCol="0">
              <a:spAutoFit/>
            </a:bodyPr>
            <a:lstStyle/>
            <a:p>
              <a:r>
                <a:rPr lang="en-US" sz="1200" dirty="0">
                  <a:solidFill>
                    <a:srgbClr val="C00000"/>
                  </a:solidFill>
                </a:rPr>
                <a:t>Total # of cases in the procedure timeframe submitted as complete prior to the data cut date</a:t>
              </a:r>
            </a:p>
          </p:txBody>
        </p:sp>
        <p:sp>
          <p:nvSpPr>
            <p:cNvPr id="63" name="Rectangle 62">
              <a:extLst>
                <a:ext uri="{FF2B5EF4-FFF2-40B4-BE49-F238E27FC236}">
                  <a16:creationId xmlns:a16="http://schemas.microsoft.com/office/drawing/2014/main" id="{6C7FA3A7-A462-45F2-BCC8-D92709F31D44}"/>
                </a:ext>
              </a:extLst>
            </p:cNvPr>
            <p:cNvSpPr/>
            <p:nvPr/>
          </p:nvSpPr>
          <p:spPr>
            <a:xfrm>
              <a:off x="906374" y="6327975"/>
              <a:ext cx="1832435"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5F111EDF-5B22-4B3A-AF1A-540D6D3F2F98}"/>
              </a:ext>
            </a:extLst>
          </p:cNvPr>
          <p:cNvGrpSpPr/>
          <p:nvPr/>
        </p:nvGrpSpPr>
        <p:grpSpPr>
          <a:xfrm>
            <a:off x="163354" y="2541094"/>
            <a:ext cx="2092183" cy="830997"/>
            <a:chOff x="-129254" y="2541094"/>
            <a:chExt cx="2092183" cy="830997"/>
          </a:xfrm>
        </p:grpSpPr>
        <p:sp>
          <p:nvSpPr>
            <p:cNvPr id="65" name="Rectangle 64">
              <a:extLst>
                <a:ext uri="{FF2B5EF4-FFF2-40B4-BE49-F238E27FC236}">
                  <a16:creationId xmlns:a16="http://schemas.microsoft.com/office/drawing/2014/main" id="{94D9089E-E2B9-4DDA-8556-8E5EE97F8D2B}"/>
                </a:ext>
              </a:extLst>
            </p:cNvPr>
            <p:cNvSpPr/>
            <p:nvPr/>
          </p:nvSpPr>
          <p:spPr>
            <a:xfrm>
              <a:off x="993267" y="2806006"/>
              <a:ext cx="969662" cy="32803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1E33CF9D-B571-489F-A21D-6889FFAD9F8F}"/>
                </a:ext>
              </a:extLst>
            </p:cNvPr>
            <p:cNvSpPr txBox="1"/>
            <p:nvPr/>
          </p:nvSpPr>
          <p:spPr>
            <a:xfrm>
              <a:off x="-129254" y="2541094"/>
              <a:ext cx="850308" cy="830997"/>
            </a:xfrm>
            <a:prstGeom prst="rect">
              <a:avLst/>
            </a:prstGeom>
            <a:noFill/>
          </p:spPr>
          <p:txBody>
            <a:bodyPr wrap="square" rtlCol="0">
              <a:spAutoFit/>
            </a:bodyPr>
            <a:lstStyle/>
            <a:p>
              <a:pPr algn="ctr"/>
              <a:r>
                <a:rPr lang="en-US" sz="1200" dirty="0">
                  <a:solidFill>
                    <a:srgbClr val="C00000"/>
                  </a:solidFill>
                </a:rPr>
                <a:t>Change the # of rows for display</a:t>
              </a:r>
            </a:p>
          </p:txBody>
        </p:sp>
      </p:grpSp>
      <p:grpSp>
        <p:nvGrpSpPr>
          <p:cNvPr id="73" name="Group 72">
            <a:extLst>
              <a:ext uri="{FF2B5EF4-FFF2-40B4-BE49-F238E27FC236}">
                <a16:creationId xmlns:a16="http://schemas.microsoft.com/office/drawing/2014/main" id="{7666498D-8A95-48B8-B9EF-B8CAB31DE9BD}"/>
              </a:ext>
            </a:extLst>
          </p:cNvPr>
          <p:cNvGrpSpPr/>
          <p:nvPr/>
        </p:nvGrpSpPr>
        <p:grpSpPr>
          <a:xfrm>
            <a:off x="4672145" y="6220196"/>
            <a:ext cx="5234726" cy="461665"/>
            <a:chOff x="3813479" y="5793474"/>
            <a:chExt cx="5234726" cy="461665"/>
          </a:xfrm>
        </p:grpSpPr>
        <p:sp>
          <p:nvSpPr>
            <p:cNvPr id="74" name="Rectangle 73">
              <a:extLst>
                <a:ext uri="{FF2B5EF4-FFF2-40B4-BE49-F238E27FC236}">
                  <a16:creationId xmlns:a16="http://schemas.microsoft.com/office/drawing/2014/main" id="{AB9ADA72-8D0F-4F05-BBC4-908AFF769582}"/>
                </a:ext>
              </a:extLst>
            </p:cNvPr>
            <p:cNvSpPr/>
            <p:nvPr/>
          </p:nvSpPr>
          <p:spPr>
            <a:xfrm>
              <a:off x="4958209" y="5816545"/>
              <a:ext cx="4089996" cy="43294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64BBF6D-1967-4743-9A16-F759514A2196}"/>
                </a:ext>
              </a:extLst>
            </p:cNvPr>
            <p:cNvSpPr txBox="1"/>
            <p:nvPr/>
          </p:nvSpPr>
          <p:spPr>
            <a:xfrm>
              <a:off x="3813479" y="5793474"/>
              <a:ext cx="1144730" cy="461665"/>
            </a:xfrm>
            <a:prstGeom prst="rect">
              <a:avLst/>
            </a:prstGeom>
            <a:noFill/>
          </p:spPr>
          <p:txBody>
            <a:bodyPr wrap="square" rtlCol="0">
              <a:spAutoFit/>
            </a:bodyPr>
            <a:lstStyle/>
            <a:p>
              <a:pPr algn="ctr"/>
              <a:r>
                <a:rPr lang="en-US" sz="1200" dirty="0">
                  <a:solidFill>
                    <a:srgbClr val="C00000"/>
                  </a:solidFill>
                </a:rPr>
                <a:t>Click to page thru your cases</a:t>
              </a:r>
            </a:p>
          </p:txBody>
        </p:sp>
      </p:grpSp>
      <p:sp>
        <p:nvSpPr>
          <p:cNvPr id="26" name="Rectangle 25">
            <a:extLst>
              <a:ext uri="{FF2B5EF4-FFF2-40B4-BE49-F238E27FC236}">
                <a16:creationId xmlns:a16="http://schemas.microsoft.com/office/drawing/2014/main" id="{0FD42FAD-6246-424C-9DAF-E69BB8F3CC41}"/>
              </a:ext>
            </a:extLst>
          </p:cNvPr>
          <p:cNvSpPr/>
          <p:nvPr/>
        </p:nvSpPr>
        <p:spPr>
          <a:xfrm>
            <a:off x="3231117" y="3985829"/>
            <a:ext cx="292964" cy="81077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433CFC-0428-475E-B2D6-2200C07BC0B8}"/>
              </a:ext>
            </a:extLst>
          </p:cNvPr>
          <p:cNvSpPr/>
          <p:nvPr/>
        </p:nvSpPr>
        <p:spPr>
          <a:xfrm>
            <a:off x="2486184" y="5432547"/>
            <a:ext cx="292964" cy="61315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FFCE73-FB40-4BA8-B8FF-F028A9C53CE7}"/>
              </a:ext>
            </a:extLst>
          </p:cNvPr>
          <p:cNvSpPr/>
          <p:nvPr/>
        </p:nvSpPr>
        <p:spPr>
          <a:xfrm>
            <a:off x="2486184" y="4796394"/>
            <a:ext cx="1037898" cy="63615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 name="Group 4">
            <a:extLst>
              <a:ext uri="{FF2B5EF4-FFF2-40B4-BE49-F238E27FC236}">
                <a16:creationId xmlns:a16="http://schemas.microsoft.com/office/drawing/2014/main" id="{A66BC30D-7DA9-4F2A-B290-1D63155122C8}"/>
              </a:ext>
            </a:extLst>
          </p:cNvPr>
          <p:cNvGrpSpPr/>
          <p:nvPr/>
        </p:nvGrpSpPr>
        <p:grpSpPr>
          <a:xfrm>
            <a:off x="2337196" y="2809257"/>
            <a:ext cx="3832288" cy="324779"/>
            <a:chOff x="2044588" y="2809257"/>
            <a:chExt cx="3832288" cy="324779"/>
          </a:xfrm>
        </p:grpSpPr>
        <p:sp>
          <p:nvSpPr>
            <p:cNvPr id="33" name="Rectangle 32">
              <a:extLst>
                <a:ext uri="{FF2B5EF4-FFF2-40B4-BE49-F238E27FC236}">
                  <a16:creationId xmlns:a16="http://schemas.microsoft.com/office/drawing/2014/main" id="{7789F2F1-00A5-4010-BADE-4D987D5823D7}"/>
                </a:ext>
              </a:extLst>
            </p:cNvPr>
            <p:cNvSpPr/>
            <p:nvPr/>
          </p:nvSpPr>
          <p:spPr>
            <a:xfrm>
              <a:off x="2044588" y="2809257"/>
              <a:ext cx="461002" cy="32477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7BE9D0CF-2B00-426B-8725-C8AD0EDEBD44}"/>
                </a:ext>
              </a:extLst>
            </p:cNvPr>
            <p:cNvCxnSpPr>
              <a:cxnSpLocks/>
            </p:cNvCxnSpPr>
            <p:nvPr/>
          </p:nvCxnSpPr>
          <p:spPr>
            <a:xfrm>
              <a:off x="3171428" y="2984236"/>
              <a:ext cx="184155" cy="18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B04DC8F4-CC35-41C3-930D-F267F93EF819}"/>
                </a:ext>
              </a:extLst>
            </p:cNvPr>
            <p:cNvSpPr txBox="1"/>
            <p:nvPr/>
          </p:nvSpPr>
          <p:spPr>
            <a:xfrm>
              <a:off x="3260048" y="2849007"/>
              <a:ext cx="2616828" cy="276999"/>
            </a:xfrm>
            <a:prstGeom prst="rect">
              <a:avLst/>
            </a:prstGeom>
            <a:noFill/>
          </p:spPr>
          <p:txBody>
            <a:bodyPr wrap="square" rtlCol="0">
              <a:spAutoFit/>
            </a:bodyPr>
            <a:lstStyle/>
            <a:p>
              <a:pPr algn="ctr"/>
              <a:r>
                <a:rPr lang="en-US" sz="1200" dirty="0">
                  <a:solidFill>
                    <a:srgbClr val="C00000"/>
                  </a:solidFill>
                </a:rPr>
                <a:t>Download the table as .csv or .xlsx file</a:t>
              </a:r>
            </a:p>
          </p:txBody>
        </p:sp>
        <p:sp>
          <p:nvSpPr>
            <p:cNvPr id="36" name="Rectangle 35">
              <a:extLst>
                <a:ext uri="{FF2B5EF4-FFF2-40B4-BE49-F238E27FC236}">
                  <a16:creationId xmlns:a16="http://schemas.microsoft.com/office/drawing/2014/main" id="{C3C42395-D57D-47E0-978E-36CEC293E9B1}"/>
                </a:ext>
              </a:extLst>
            </p:cNvPr>
            <p:cNvSpPr/>
            <p:nvPr/>
          </p:nvSpPr>
          <p:spPr>
            <a:xfrm>
              <a:off x="2595457" y="2809258"/>
              <a:ext cx="530129" cy="32477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0A32EF12-7F37-46E7-A078-3477D06D1A4B}"/>
              </a:ext>
            </a:extLst>
          </p:cNvPr>
          <p:cNvPicPr>
            <a:picLocks noChangeAspect="1"/>
          </p:cNvPicPr>
          <p:nvPr/>
        </p:nvPicPr>
        <p:blipFill>
          <a:blip r:embed="rId4"/>
          <a:stretch>
            <a:fillRect/>
          </a:stretch>
        </p:blipFill>
        <p:spPr>
          <a:xfrm>
            <a:off x="1224316" y="6582925"/>
            <a:ext cx="3447829" cy="136887"/>
          </a:xfrm>
          <a:prstGeom prst="rect">
            <a:avLst/>
          </a:prstGeom>
        </p:spPr>
      </p:pic>
      <p:pic>
        <p:nvPicPr>
          <p:cNvPr id="17" name="Picture 16">
            <a:extLst>
              <a:ext uri="{FF2B5EF4-FFF2-40B4-BE49-F238E27FC236}">
                <a16:creationId xmlns:a16="http://schemas.microsoft.com/office/drawing/2014/main" id="{7BE570D8-4C61-4950-8D16-1531FF316F4F}"/>
              </a:ext>
            </a:extLst>
          </p:cNvPr>
          <p:cNvPicPr>
            <a:picLocks noChangeAspect="1"/>
          </p:cNvPicPr>
          <p:nvPr/>
        </p:nvPicPr>
        <p:blipFill>
          <a:blip r:embed="rId5"/>
          <a:stretch>
            <a:fillRect/>
          </a:stretch>
        </p:blipFill>
        <p:spPr>
          <a:xfrm>
            <a:off x="5534955" y="1590146"/>
            <a:ext cx="1261070" cy="230684"/>
          </a:xfrm>
          <a:prstGeom prst="rect">
            <a:avLst/>
          </a:prstGeom>
          <a:ln>
            <a:noFill/>
          </a:ln>
        </p:spPr>
      </p:pic>
      <p:pic>
        <p:nvPicPr>
          <p:cNvPr id="19" name="Picture 18">
            <a:extLst>
              <a:ext uri="{FF2B5EF4-FFF2-40B4-BE49-F238E27FC236}">
                <a16:creationId xmlns:a16="http://schemas.microsoft.com/office/drawing/2014/main" id="{BD92BBFF-7D7B-46CA-B43D-E9C3E228F98E}"/>
              </a:ext>
            </a:extLst>
          </p:cNvPr>
          <p:cNvPicPr>
            <a:picLocks noChangeAspect="1"/>
          </p:cNvPicPr>
          <p:nvPr/>
        </p:nvPicPr>
        <p:blipFill>
          <a:blip r:embed="rId6"/>
          <a:stretch>
            <a:fillRect/>
          </a:stretch>
        </p:blipFill>
        <p:spPr>
          <a:xfrm>
            <a:off x="5534955" y="1835471"/>
            <a:ext cx="2947017" cy="155819"/>
          </a:xfrm>
          <a:prstGeom prst="rect">
            <a:avLst/>
          </a:prstGeom>
          <a:ln>
            <a:noFill/>
          </a:ln>
        </p:spPr>
      </p:pic>
      <p:pic>
        <p:nvPicPr>
          <p:cNvPr id="21" name="Picture 20">
            <a:extLst>
              <a:ext uri="{FF2B5EF4-FFF2-40B4-BE49-F238E27FC236}">
                <a16:creationId xmlns:a16="http://schemas.microsoft.com/office/drawing/2014/main" id="{38D58F27-F584-43F0-A70B-7A1FE82A0FCA}"/>
              </a:ext>
            </a:extLst>
          </p:cNvPr>
          <p:cNvPicPr>
            <a:picLocks noChangeAspect="1"/>
          </p:cNvPicPr>
          <p:nvPr/>
        </p:nvPicPr>
        <p:blipFill>
          <a:blip r:embed="rId7"/>
          <a:stretch>
            <a:fillRect/>
          </a:stretch>
        </p:blipFill>
        <p:spPr>
          <a:xfrm>
            <a:off x="5534955" y="2076687"/>
            <a:ext cx="1021080" cy="228600"/>
          </a:xfrm>
          <a:prstGeom prst="rect">
            <a:avLst/>
          </a:prstGeom>
          <a:ln>
            <a:noFill/>
          </a:ln>
        </p:spPr>
      </p:pic>
      <p:pic>
        <p:nvPicPr>
          <p:cNvPr id="23" name="Picture 22">
            <a:extLst>
              <a:ext uri="{FF2B5EF4-FFF2-40B4-BE49-F238E27FC236}">
                <a16:creationId xmlns:a16="http://schemas.microsoft.com/office/drawing/2014/main" id="{E935BED6-9933-4031-A2C0-7052DCCBDD92}"/>
              </a:ext>
            </a:extLst>
          </p:cNvPr>
          <p:cNvPicPr>
            <a:picLocks noChangeAspect="1"/>
          </p:cNvPicPr>
          <p:nvPr/>
        </p:nvPicPr>
        <p:blipFill>
          <a:blip r:embed="rId8"/>
          <a:stretch>
            <a:fillRect/>
          </a:stretch>
        </p:blipFill>
        <p:spPr>
          <a:xfrm>
            <a:off x="5536161" y="2310999"/>
            <a:ext cx="4288952" cy="155448"/>
          </a:xfrm>
          <a:prstGeom prst="rect">
            <a:avLst/>
          </a:prstGeom>
          <a:ln>
            <a:noFill/>
          </a:ln>
        </p:spPr>
      </p:pic>
      <p:sp>
        <p:nvSpPr>
          <p:cNvPr id="61" name="Rectangle 60">
            <a:extLst>
              <a:ext uri="{FF2B5EF4-FFF2-40B4-BE49-F238E27FC236}">
                <a16:creationId xmlns:a16="http://schemas.microsoft.com/office/drawing/2014/main" id="{6CD645A0-C119-42C0-9159-608DBB286F4E}"/>
              </a:ext>
            </a:extLst>
          </p:cNvPr>
          <p:cNvSpPr/>
          <p:nvPr/>
        </p:nvSpPr>
        <p:spPr>
          <a:xfrm>
            <a:off x="1208769" y="6546828"/>
            <a:ext cx="3463376" cy="17298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Rectangle 61">
            <a:extLst>
              <a:ext uri="{FF2B5EF4-FFF2-40B4-BE49-F238E27FC236}">
                <a16:creationId xmlns:a16="http://schemas.microsoft.com/office/drawing/2014/main" id="{F9B89A42-C237-46CC-921B-147D8F96E5DB}"/>
              </a:ext>
            </a:extLst>
          </p:cNvPr>
          <p:cNvSpPr/>
          <p:nvPr/>
        </p:nvSpPr>
        <p:spPr>
          <a:xfrm>
            <a:off x="3874646" y="3982549"/>
            <a:ext cx="646324" cy="20361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Rectangle 66">
            <a:extLst>
              <a:ext uri="{FF2B5EF4-FFF2-40B4-BE49-F238E27FC236}">
                <a16:creationId xmlns:a16="http://schemas.microsoft.com/office/drawing/2014/main" id="{16FC91EA-22B6-495D-8E7C-F4BE486EB95C}"/>
              </a:ext>
            </a:extLst>
          </p:cNvPr>
          <p:cNvSpPr/>
          <p:nvPr/>
        </p:nvSpPr>
        <p:spPr>
          <a:xfrm>
            <a:off x="5700161" y="3982549"/>
            <a:ext cx="836824" cy="19244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Rectangle 70">
            <a:extLst>
              <a:ext uri="{FF2B5EF4-FFF2-40B4-BE49-F238E27FC236}">
                <a16:creationId xmlns:a16="http://schemas.microsoft.com/office/drawing/2014/main" id="{50DBB1B8-ED71-4373-9413-D47D82B08648}"/>
              </a:ext>
            </a:extLst>
          </p:cNvPr>
          <p:cNvSpPr/>
          <p:nvPr/>
        </p:nvSpPr>
        <p:spPr>
          <a:xfrm>
            <a:off x="6834125" y="3982549"/>
            <a:ext cx="519175" cy="20361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ectangle 71">
            <a:extLst>
              <a:ext uri="{FF2B5EF4-FFF2-40B4-BE49-F238E27FC236}">
                <a16:creationId xmlns:a16="http://schemas.microsoft.com/office/drawing/2014/main" id="{F204C629-6B4B-4C4B-9E09-1F656CBFC292}"/>
              </a:ext>
            </a:extLst>
          </p:cNvPr>
          <p:cNvSpPr/>
          <p:nvPr/>
        </p:nvSpPr>
        <p:spPr>
          <a:xfrm>
            <a:off x="3880742" y="4822769"/>
            <a:ext cx="640228" cy="19145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6" name="Rectangle 75">
            <a:extLst>
              <a:ext uri="{FF2B5EF4-FFF2-40B4-BE49-F238E27FC236}">
                <a16:creationId xmlns:a16="http://schemas.microsoft.com/office/drawing/2014/main" id="{96A8EE58-556E-4CCA-8D31-7D694FC68B78}"/>
              </a:ext>
            </a:extLst>
          </p:cNvPr>
          <p:cNvSpPr/>
          <p:nvPr/>
        </p:nvSpPr>
        <p:spPr>
          <a:xfrm>
            <a:off x="5600365" y="4818865"/>
            <a:ext cx="1001677" cy="19145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Rectangle 76">
            <a:extLst>
              <a:ext uri="{FF2B5EF4-FFF2-40B4-BE49-F238E27FC236}">
                <a16:creationId xmlns:a16="http://schemas.microsoft.com/office/drawing/2014/main" id="{A72C9D8C-406A-4BB0-97B7-852AF99B0D9A}"/>
              </a:ext>
            </a:extLst>
          </p:cNvPr>
          <p:cNvSpPr/>
          <p:nvPr/>
        </p:nvSpPr>
        <p:spPr>
          <a:xfrm>
            <a:off x="6808500" y="4815221"/>
            <a:ext cx="557276" cy="195102"/>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Rectangle 77">
            <a:extLst>
              <a:ext uri="{FF2B5EF4-FFF2-40B4-BE49-F238E27FC236}">
                <a16:creationId xmlns:a16="http://schemas.microsoft.com/office/drawing/2014/main" id="{1599995F-BA47-44D4-97AE-E6123027A7AF}"/>
              </a:ext>
            </a:extLst>
          </p:cNvPr>
          <p:cNvSpPr/>
          <p:nvPr/>
        </p:nvSpPr>
        <p:spPr>
          <a:xfrm>
            <a:off x="3872912" y="5444561"/>
            <a:ext cx="640228" cy="19145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9" name="Rectangle 78">
            <a:extLst>
              <a:ext uri="{FF2B5EF4-FFF2-40B4-BE49-F238E27FC236}">
                <a16:creationId xmlns:a16="http://schemas.microsoft.com/office/drawing/2014/main" id="{A3521F0A-70D4-4FA7-9C52-10868DA0C846}"/>
              </a:ext>
            </a:extLst>
          </p:cNvPr>
          <p:cNvSpPr/>
          <p:nvPr/>
        </p:nvSpPr>
        <p:spPr>
          <a:xfrm>
            <a:off x="5612130" y="5444561"/>
            <a:ext cx="936619" cy="19145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0" name="Rectangle 79">
            <a:extLst>
              <a:ext uri="{FF2B5EF4-FFF2-40B4-BE49-F238E27FC236}">
                <a16:creationId xmlns:a16="http://schemas.microsoft.com/office/drawing/2014/main" id="{79E86E39-0C51-4355-A28F-E01DEE51FD91}"/>
              </a:ext>
            </a:extLst>
          </p:cNvPr>
          <p:cNvSpPr/>
          <p:nvPr/>
        </p:nvSpPr>
        <p:spPr>
          <a:xfrm>
            <a:off x="6859775" y="5443837"/>
            <a:ext cx="482005" cy="19145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Rectangle 1">
            <a:extLst>
              <a:ext uri="{FF2B5EF4-FFF2-40B4-BE49-F238E27FC236}">
                <a16:creationId xmlns:a16="http://schemas.microsoft.com/office/drawing/2014/main" id="{BBDAF45A-93CB-49D9-A172-464B85A927E5}"/>
              </a:ext>
            </a:extLst>
          </p:cNvPr>
          <p:cNvSpPr/>
          <p:nvPr/>
        </p:nvSpPr>
        <p:spPr>
          <a:xfrm>
            <a:off x="5498352" y="1523997"/>
            <a:ext cx="4344689" cy="1018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6442F67-74C1-B685-E994-8935DAAA385A}"/>
              </a:ext>
            </a:extLst>
          </p:cNvPr>
          <p:cNvSpPr/>
          <p:nvPr/>
        </p:nvSpPr>
        <p:spPr>
          <a:xfrm>
            <a:off x="6713622" y="3375327"/>
            <a:ext cx="770021" cy="44783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624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6" grpId="0" animBg="1"/>
      <p:bldP spid="27" grpId="0" animBg="1"/>
      <p:bldP spid="28" grpId="0" animBg="1"/>
      <p:bldP spid="61" grpId="0" animBg="1"/>
      <p:bldP spid="62" grpId="0" animBg="1"/>
      <p:bldP spid="67" grpId="0" animBg="1"/>
      <p:bldP spid="71" grpId="0" animBg="1"/>
      <p:bldP spid="72" grpId="0" animBg="1"/>
      <p:bldP spid="76" grpId="0" animBg="1"/>
      <p:bldP spid="77" grpId="0" animBg="1"/>
      <p:bldP spid="78" grpId="0" animBg="1"/>
      <p:bldP spid="79" grpId="0" animBg="1"/>
      <p:bldP spid="80" grpId="0" animBg="1"/>
      <p:bldP spid="2"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Drill-Down</a:t>
            </a:r>
          </a:p>
        </p:txBody>
      </p:sp>
      <p:pic>
        <p:nvPicPr>
          <p:cNvPr id="4" name="Picture 3" descr="Table&#10;&#10;Description automatically generated">
            <a:extLst>
              <a:ext uri="{FF2B5EF4-FFF2-40B4-BE49-F238E27FC236}">
                <a16:creationId xmlns:a16="http://schemas.microsoft.com/office/drawing/2014/main" id="{EF7AEC62-FAB1-49B1-8E3D-3DBAF3E70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931" y="1398818"/>
            <a:ext cx="8829804" cy="5324898"/>
          </a:xfrm>
          <a:prstGeom prst="rect">
            <a:avLst/>
          </a:prstGeom>
          <a:ln>
            <a:solidFill>
              <a:schemeClr val="tx1"/>
            </a:solidFill>
          </a:ln>
        </p:spPr>
      </p:pic>
      <p:grpSp>
        <p:nvGrpSpPr>
          <p:cNvPr id="7" name="Group 6">
            <a:extLst>
              <a:ext uri="{FF2B5EF4-FFF2-40B4-BE49-F238E27FC236}">
                <a16:creationId xmlns:a16="http://schemas.microsoft.com/office/drawing/2014/main" id="{8332F3A8-7A6D-471B-B5C6-FF43B219D8A9}"/>
              </a:ext>
            </a:extLst>
          </p:cNvPr>
          <p:cNvGrpSpPr/>
          <p:nvPr/>
        </p:nvGrpSpPr>
        <p:grpSpPr>
          <a:xfrm>
            <a:off x="163607" y="3279319"/>
            <a:ext cx="9865180" cy="3267509"/>
            <a:chOff x="-129001" y="3279319"/>
            <a:chExt cx="9865180" cy="3267509"/>
          </a:xfrm>
        </p:grpSpPr>
        <p:sp>
          <p:nvSpPr>
            <p:cNvPr id="39" name="Rectangle 38">
              <a:extLst>
                <a:ext uri="{FF2B5EF4-FFF2-40B4-BE49-F238E27FC236}">
                  <a16:creationId xmlns:a16="http://schemas.microsoft.com/office/drawing/2014/main" id="{A8377D4D-908F-4B8D-A59F-7A686DE0C546}"/>
                </a:ext>
              </a:extLst>
            </p:cNvPr>
            <p:cNvSpPr/>
            <p:nvPr/>
          </p:nvSpPr>
          <p:spPr>
            <a:xfrm>
              <a:off x="906375" y="6035780"/>
              <a:ext cx="8829804" cy="19244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623AFC-3C80-476B-8A95-F6A25E3D2AED}"/>
                </a:ext>
              </a:extLst>
            </p:cNvPr>
            <p:cNvSpPr txBox="1"/>
            <p:nvPr/>
          </p:nvSpPr>
          <p:spPr>
            <a:xfrm>
              <a:off x="-129001" y="5715831"/>
              <a:ext cx="850308" cy="830997"/>
            </a:xfrm>
            <a:prstGeom prst="rect">
              <a:avLst/>
            </a:prstGeom>
            <a:noFill/>
          </p:spPr>
          <p:txBody>
            <a:bodyPr wrap="square" rtlCol="0">
              <a:spAutoFit/>
            </a:bodyPr>
            <a:lstStyle/>
            <a:p>
              <a:pPr algn="ctr"/>
              <a:r>
                <a:rPr lang="en-US" sz="1200" dirty="0">
                  <a:solidFill>
                    <a:srgbClr val="C00000"/>
                  </a:solidFill>
                </a:rPr>
                <a:t>Use scroll bar to see additional variables</a:t>
              </a:r>
            </a:p>
          </p:txBody>
        </p:sp>
        <p:sp>
          <p:nvSpPr>
            <p:cNvPr id="42" name="Rectangle 41">
              <a:extLst>
                <a:ext uri="{FF2B5EF4-FFF2-40B4-BE49-F238E27FC236}">
                  <a16:creationId xmlns:a16="http://schemas.microsoft.com/office/drawing/2014/main" id="{523A64DC-6FF1-4D87-B266-2FDBCD356E5F}"/>
                </a:ext>
              </a:extLst>
            </p:cNvPr>
            <p:cNvSpPr/>
            <p:nvPr/>
          </p:nvSpPr>
          <p:spPr>
            <a:xfrm>
              <a:off x="906375" y="3279319"/>
              <a:ext cx="8707888" cy="63615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8" name="Group 7">
            <a:extLst>
              <a:ext uri="{FF2B5EF4-FFF2-40B4-BE49-F238E27FC236}">
                <a16:creationId xmlns:a16="http://schemas.microsoft.com/office/drawing/2014/main" id="{FF57E9D0-5B28-4AA6-857B-F4772FAED244}"/>
              </a:ext>
            </a:extLst>
          </p:cNvPr>
          <p:cNvGrpSpPr/>
          <p:nvPr/>
        </p:nvGrpSpPr>
        <p:grpSpPr>
          <a:xfrm>
            <a:off x="9840178" y="3501893"/>
            <a:ext cx="1536695" cy="926500"/>
            <a:chOff x="9547570" y="3501893"/>
            <a:chExt cx="1536695" cy="926500"/>
          </a:xfrm>
        </p:grpSpPr>
        <p:sp>
          <p:nvSpPr>
            <p:cNvPr id="44" name="Rectangle 43">
              <a:extLst>
                <a:ext uri="{FF2B5EF4-FFF2-40B4-BE49-F238E27FC236}">
                  <a16:creationId xmlns:a16="http://schemas.microsoft.com/office/drawing/2014/main" id="{F06C7654-934C-4086-A99E-213D11E32C25}"/>
                </a:ext>
              </a:extLst>
            </p:cNvPr>
            <p:cNvSpPr/>
            <p:nvPr/>
          </p:nvSpPr>
          <p:spPr>
            <a:xfrm>
              <a:off x="9547570" y="3501893"/>
              <a:ext cx="147546" cy="1924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959D39E-25BA-40C8-B9F4-4B98E169EA90}"/>
                </a:ext>
              </a:extLst>
            </p:cNvPr>
            <p:cNvSpPr txBox="1"/>
            <p:nvPr/>
          </p:nvSpPr>
          <p:spPr>
            <a:xfrm>
              <a:off x="9939535" y="3597396"/>
              <a:ext cx="1144730" cy="830997"/>
            </a:xfrm>
            <a:prstGeom prst="rect">
              <a:avLst/>
            </a:prstGeom>
            <a:noFill/>
          </p:spPr>
          <p:txBody>
            <a:bodyPr wrap="square" rtlCol="0">
              <a:spAutoFit/>
            </a:bodyPr>
            <a:lstStyle/>
            <a:p>
              <a:pPr algn="ctr"/>
              <a:r>
                <a:rPr lang="en-US" sz="1200" dirty="0">
                  <a:solidFill>
                    <a:srgbClr val="C00000"/>
                  </a:solidFill>
                </a:rPr>
                <a:t>Sort on any column by clicking the double arrows</a:t>
              </a:r>
            </a:p>
          </p:txBody>
        </p:sp>
      </p:grpSp>
      <p:grpSp>
        <p:nvGrpSpPr>
          <p:cNvPr id="9" name="Group 8">
            <a:extLst>
              <a:ext uri="{FF2B5EF4-FFF2-40B4-BE49-F238E27FC236}">
                <a16:creationId xmlns:a16="http://schemas.microsoft.com/office/drawing/2014/main" id="{5734968D-27D9-47F1-A2FC-D991439ADBB1}"/>
              </a:ext>
            </a:extLst>
          </p:cNvPr>
          <p:cNvGrpSpPr/>
          <p:nvPr/>
        </p:nvGrpSpPr>
        <p:grpSpPr>
          <a:xfrm>
            <a:off x="8354313" y="2521097"/>
            <a:ext cx="3712232" cy="830997"/>
            <a:chOff x="8061705" y="2521097"/>
            <a:chExt cx="3712232" cy="830997"/>
          </a:xfrm>
        </p:grpSpPr>
        <p:sp>
          <p:nvSpPr>
            <p:cNvPr id="57" name="Rectangle 56">
              <a:extLst>
                <a:ext uri="{FF2B5EF4-FFF2-40B4-BE49-F238E27FC236}">
                  <a16:creationId xmlns:a16="http://schemas.microsoft.com/office/drawing/2014/main" id="{51B96A46-68E6-4286-AA68-EBB81695D068}"/>
                </a:ext>
              </a:extLst>
            </p:cNvPr>
            <p:cNvSpPr/>
            <p:nvPr/>
          </p:nvSpPr>
          <p:spPr>
            <a:xfrm>
              <a:off x="8061705" y="2806006"/>
              <a:ext cx="1630591" cy="24225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62DE901-F3FB-4DEE-BEB9-4317914AC42A}"/>
                </a:ext>
              </a:extLst>
            </p:cNvPr>
            <p:cNvSpPr txBox="1"/>
            <p:nvPr/>
          </p:nvSpPr>
          <p:spPr>
            <a:xfrm>
              <a:off x="9982641" y="2521097"/>
              <a:ext cx="1791296" cy="830997"/>
            </a:xfrm>
            <a:prstGeom prst="rect">
              <a:avLst/>
            </a:prstGeom>
            <a:noFill/>
          </p:spPr>
          <p:txBody>
            <a:bodyPr wrap="square" rtlCol="0">
              <a:spAutoFit/>
            </a:bodyPr>
            <a:lstStyle/>
            <a:p>
              <a:pPr algn="ctr"/>
              <a:r>
                <a:rPr lang="en-US" sz="1200" dirty="0">
                  <a:solidFill>
                    <a:srgbClr val="C00000"/>
                  </a:solidFill>
                </a:rPr>
                <a:t>Returns every row containing at least 1 cell satisfying the value entered in the search bar</a:t>
              </a:r>
            </a:p>
          </p:txBody>
        </p:sp>
      </p:grpSp>
      <p:pic>
        <p:nvPicPr>
          <p:cNvPr id="15" name="Picture 14">
            <a:extLst>
              <a:ext uri="{FF2B5EF4-FFF2-40B4-BE49-F238E27FC236}">
                <a16:creationId xmlns:a16="http://schemas.microsoft.com/office/drawing/2014/main" id="{0A32EF12-7F37-46E7-A078-3477D06D1A4B}"/>
              </a:ext>
            </a:extLst>
          </p:cNvPr>
          <p:cNvPicPr>
            <a:picLocks noChangeAspect="1"/>
          </p:cNvPicPr>
          <p:nvPr/>
        </p:nvPicPr>
        <p:blipFill>
          <a:blip r:embed="rId4"/>
          <a:stretch>
            <a:fillRect/>
          </a:stretch>
        </p:blipFill>
        <p:spPr>
          <a:xfrm>
            <a:off x="1224316" y="6582925"/>
            <a:ext cx="3447829" cy="136887"/>
          </a:xfrm>
          <a:prstGeom prst="rect">
            <a:avLst/>
          </a:prstGeom>
        </p:spPr>
      </p:pic>
    </p:spTree>
    <p:extLst>
      <p:ext uri="{BB962C8B-B14F-4D97-AF65-F5344CB8AC3E}">
        <p14:creationId xmlns:p14="http://schemas.microsoft.com/office/powerpoint/2010/main" val="38714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Drill-Down</a:t>
            </a:r>
          </a:p>
        </p:txBody>
      </p:sp>
      <p:pic>
        <p:nvPicPr>
          <p:cNvPr id="13" name="Picture 12">
            <a:extLst>
              <a:ext uri="{FF2B5EF4-FFF2-40B4-BE49-F238E27FC236}">
                <a16:creationId xmlns:a16="http://schemas.microsoft.com/office/drawing/2014/main" id="{6F992BE7-AE82-4751-B5CD-8BD16D94A145}"/>
              </a:ext>
            </a:extLst>
          </p:cNvPr>
          <p:cNvPicPr>
            <a:picLocks noChangeAspect="1"/>
          </p:cNvPicPr>
          <p:nvPr/>
        </p:nvPicPr>
        <p:blipFill>
          <a:blip r:embed="rId3"/>
          <a:stretch>
            <a:fillRect/>
          </a:stretch>
        </p:blipFill>
        <p:spPr>
          <a:xfrm>
            <a:off x="1217385" y="1395447"/>
            <a:ext cx="8829364" cy="5321808"/>
          </a:xfrm>
          <a:prstGeom prst="rect">
            <a:avLst/>
          </a:prstGeom>
          <a:ln>
            <a:solidFill>
              <a:schemeClr val="tx1"/>
            </a:solidFill>
          </a:ln>
        </p:spPr>
      </p:pic>
      <p:sp>
        <p:nvSpPr>
          <p:cNvPr id="62" name="Rectangle 61">
            <a:extLst>
              <a:ext uri="{FF2B5EF4-FFF2-40B4-BE49-F238E27FC236}">
                <a16:creationId xmlns:a16="http://schemas.microsoft.com/office/drawing/2014/main" id="{FE9087A8-8FF8-42B8-B696-AE38D9B90A02}"/>
              </a:ext>
            </a:extLst>
          </p:cNvPr>
          <p:cNvSpPr/>
          <p:nvPr/>
        </p:nvSpPr>
        <p:spPr>
          <a:xfrm>
            <a:off x="1574954" y="3994706"/>
            <a:ext cx="292964" cy="188231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C96EF7D-4985-401B-859D-DB4301611A03}"/>
              </a:ext>
            </a:extLst>
          </p:cNvPr>
          <p:cNvSpPr/>
          <p:nvPr/>
        </p:nvSpPr>
        <p:spPr>
          <a:xfrm>
            <a:off x="6325339" y="3983979"/>
            <a:ext cx="292964" cy="22366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392524-73BD-44E1-8365-1705E6B8FE7C}"/>
              </a:ext>
            </a:extLst>
          </p:cNvPr>
          <p:cNvSpPr/>
          <p:nvPr/>
        </p:nvSpPr>
        <p:spPr>
          <a:xfrm>
            <a:off x="4067914" y="4195717"/>
            <a:ext cx="292964" cy="22366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5D73E7-9210-42E1-985A-F142E28111E1}"/>
              </a:ext>
            </a:extLst>
          </p:cNvPr>
          <p:cNvSpPr/>
          <p:nvPr/>
        </p:nvSpPr>
        <p:spPr>
          <a:xfrm>
            <a:off x="4067914" y="5867276"/>
            <a:ext cx="292964" cy="22366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1FBD58-EB16-4E26-8839-657C6384CD40}"/>
              </a:ext>
            </a:extLst>
          </p:cNvPr>
          <p:cNvSpPr/>
          <p:nvPr/>
        </p:nvSpPr>
        <p:spPr>
          <a:xfrm>
            <a:off x="2878210" y="2792162"/>
            <a:ext cx="550789" cy="35661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7864-0A85-487C-892B-2202A7E52F46}"/>
              </a:ext>
            </a:extLst>
          </p:cNvPr>
          <p:cNvSpPr>
            <a:spLocks noGrp="1"/>
          </p:cNvSpPr>
          <p:nvPr>
            <p:ph idx="1"/>
          </p:nvPr>
        </p:nvSpPr>
        <p:spPr>
          <a:xfrm>
            <a:off x="897469" y="1498600"/>
            <a:ext cx="7930337" cy="637849"/>
          </a:xfrm>
        </p:spPr>
        <p:txBody>
          <a:bodyPr>
            <a:normAutofit/>
          </a:bodyPr>
          <a:lstStyle/>
          <a:p>
            <a:r>
              <a:rPr lang="en-US" sz="2000" b="1" dirty="0"/>
              <a:t>An Introduction to PSO Reporting</a:t>
            </a:r>
            <a:r>
              <a:rPr lang="en-US" sz="2000" dirty="0"/>
              <a:t> (</a:t>
            </a:r>
            <a:r>
              <a:rPr lang="en-US" sz="2000" dirty="0">
                <a:hlinkClick r:id="rId3"/>
              </a:rPr>
              <a:t>vqi.org/resources/reporting</a:t>
            </a:r>
            <a:r>
              <a:rPr lang="en-US" sz="2000" dirty="0"/>
              <a:t>)</a:t>
            </a:r>
          </a:p>
        </p:txBody>
      </p:sp>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Motivation</a:t>
            </a:r>
          </a:p>
        </p:txBody>
      </p:sp>
      <p:pic>
        <p:nvPicPr>
          <p:cNvPr id="10" name="Picture 9">
            <a:extLst>
              <a:ext uri="{FF2B5EF4-FFF2-40B4-BE49-F238E27FC236}">
                <a16:creationId xmlns:a16="http://schemas.microsoft.com/office/drawing/2014/main" id="{8B446FF4-0F99-4D6D-A2AC-C8DE59BA7E39}"/>
              </a:ext>
            </a:extLst>
          </p:cNvPr>
          <p:cNvPicPr>
            <a:picLocks noChangeAspect="1"/>
          </p:cNvPicPr>
          <p:nvPr/>
        </p:nvPicPr>
        <p:blipFill>
          <a:blip r:embed="rId4"/>
          <a:stretch>
            <a:fillRect/>
          </a:stretch>
        </p:blipFill>
        <p:spPr>
          <a:xfrm>
            <a:off x="1369731" y="2017076"/>
            <a:ext cx="7458075" cy="3028950"/>
          </a:xfrm>
          <a:prstGeom prst="rect">
            <a:avLst/>
          </a:prstGeom>
          <a:ln>
            <a:solidFill>
              <a:schemeClr val="tx1"/>
            </a:solidFill>
          </a:ln>
        </p:spPr>
      </p:pic>
    </p:spTree>
    <p:extLst>
      <p:ext uri="{BB962C8B-B14F-4D97-AF65-F5344CB8AC3E}">
        <p14:creationId xmlns:p14="http://schemas.microsoft.com/office/powerpoint/2010/main" val="2796212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D92EF25-9D90-4E2E-B6F7-EE21405B3757}"/>
              </a:ext>
            </a:extLst>
          </p:cNvPr>
          <p:cNvPicPr>
            <a:picLocks noChangeAspect="1"/>
          </p:cNvPicPr>
          <p:nvPr/>
        </p:nvPicPr>
        <p:blipFill>
          <a:blip r:embed="rId3"/>
          <a:stretch>
            <a:fillRect/>
          </a:stretch>
        </p:blipFill>
        <p:spPr>
          <a:xfrm>
            <a:off x="78730" y="3441608"/>
            <a:ext cx="12034539" cy="1854292"/>
          </a:xfrm>
          <a:prstGeom prst="rect">
            <a:avLst/>
          </a:prstGeom>
          <a:ln>
            <a:solidFill>
              <a:schemeClr val="tx1"/>
            </a:solidFill>
          </a:ln>
        </p:spPr>
      </p:pic>
      <p:sp>
        <p:nvSpPr>
          <p:cNvPr id="3" name="Title 2">
            <a:extLst>
              <a:ext uri="{FF2B5EF4-FFF2-40B4-BE49-F238E27FC236}">
                <a16:creationId xmlns:a16="http://schemas.microsoft.com/office/drawing/2014/main" id="{D26268C8-2944-446B-AA35-A0A25EF25F44}"/>
              </a:ext>
            </a:extLst>
          </p:cNvPr>
          <p:cNvSpPr>
            <a:spLocks noGrp="1"/>
          </p:cNvSpPr>
          <p:nvPr>
            <p:ph type="title"/>
          </p:nvPr>
        </p:nvSpPr>
        <p:spPr/>
        <p:txBody>
          <a:bodyPr/>
          <a:lstStyle/>
          <a:p>
            <a:r>
              <a:rPr lang="en-US" dirty="0"/>
              <a:t>Drill-Down</a:t>
            </a:r>
          </a:p>
        </p:txBody>
      </p:sp>
      <p:sp>
        <p:nvSpPr>
          <p:cNvPr id="16" name="Rectangle 15">
            <a:extLst>
              <a:ext uri="{FF2B5EF4-FFF2-40B4-BE49-F238E27FC236}">
                <a16:creationId xmlns:a16="http://schemas.microsoft.com/office/drawing/2014/main" id="{7727F8E0-17A3-4C21-B2F3-BE414307A81D}"/>
              </a:ext>
            </a:extLst>
          </p:cNvPr>
          <p:cNvSpPr/>
          <p:nvPr/>
        </p:nvSpPr>
        <p:spPr>
          <a:xfrm>
            <a:off x="5441470" y="3834934"/>
            <a:ext cx="600357" cy="14338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371B47A-499E-436E-A710-D5958B5AD67D}"/>
              </a:ext>
            </a:extLst>
          </p:cNvPr>
          <p:cNvSpPr/>
          <p:nvPr/>
        </p:nvSpPr>
        <p:spPr>
          <a:xfrm>
            <a:off x="7010400" y="3843137"/>
            <a:ext cx="735035" cy="13740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A4221E1-4F75-4749-8231-879869BA6476}"/>
              </a:ext>
            </a:extLst>
          </p:cNvPr>
          <p:cNvSpPr/>
          <p:nvPr/>
        </p:nvSpPr>
        <p:spPr>
          <a:xfrm>
            <a:off x="8813264" y="3840910"/>
            <a:ext cx="600357" cy="13740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C45AACD-96AB-455C-9EDB-328973B5A188}"/>
              </a:ext>
            </a:extLst>
          </p:cNvPr>
          <p:cNvSpPr/>
          <p:nvPr/>
        </p:nvSpPr>
        <p:spPr>
          <a:xfrm>
            <a:off x="10357224" y="3834934"/>
            <a:ext cx="711199" cy="14150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0D7F1505-170D-4F92-A2E8-334A8AAD3041}"/>
              </a:ext>
            </a:extLst>
          </p:cNvPr>
          <p:cNvPicPr>
            <a:picLocks noChangeAspect="1"/>
          </p:cNvPicPr>
          <p:nvPr/>
        </p:nvPicPr>
        <p:blipFill>
          <a:blip r:embed="rId4"/>
          <a:stretch>
            <a:fillRect/>
          </a:stretch>
        </p:blipFill>
        <p:spPr>
          <a:xfrm>
            <a:off x="6220283" y="1709251"/>
            <a:ext cx="5450844" cy="1390931"/>
          </a:xfrm>
          <a:prstGeom prst="rect">
            <a:avLst/>
          </a:prstGeom>
          <a:ln>
            <a:solidFill>
              <a:schemeClr val="tx1"/>
            </a:solidFill>
          </a:ln>
        </p:spPr>
      </p:pic>
      <p:pic>
        <p:nvPicPr>
          <p:cNvPr id="30" name="Picture 29">
            <a:extLst>
              <a:ext uri="{FF2B5EF4-FFF2-40B4-BE49-F238E27FC236}">
                <a16:creationId xmlns:a16="http://schemas.microsoft.com/office/drawing/2014/main" id="{1C346C4C-0929-4699-90E4-17CEC5C5684A}"/>
              </a:ext>
            </a:extLst>
          </p:cNvPr>
          <p:cNvPicPr>
            <a:picLocks noChangeAspect="1"/>
          </p:cNvPicPr>
          <p:nvPr/>
        </p:nvPicPr>
        <p:blipFill>
          <a:blip r:embed="rId5"/>
          <a:stretch>
            <a:fillRect/>
          </a:stretch>
        </p:blipFill>
        <p:spPr>
          <a:xfrm>
            <a:off x="493266" y="1709251"/>
            <a:ext cx="5453311" cy="1390672"/>
          </a:xfrm>
          <a:prstGeom prst="rect">
            <a:avLst/>
          </a:prstGeom>
          <a:ln>
            <a:solidFill>
              <a:schemeClr val="tx1"/>
            </a:solidFill>
          </a:ln>
        </p:spPr>
      </p:pic>
      <p:sp>
        <p:nvSpPr>
          <p:cNvPr id="11" name="Rectangle 10">
            <a:extLst>
              <a:ext uri="{FF2B5EF4-FFF2-40B4-BE49-F238E27FC236}">
                <a16:creationId xmlns:a16="http://schemas.microsoft.com/office/drawing/2014/main" id="{4CC1A3C9-6886-499C-8A84-09E322DA38A5}"/>
              </a:ext>
            </a:extLst>
          </p:cNvPr>
          <p:cNvSpPr/>
          <p:nvPr/>
        </p:nvSpPr>
        <p:spPr>
          <a:xfrm>
            <a:off x="10357224" y="3976441"/>
            <a:ext cx="1756045" cy="19114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C5BA4F3-3CA7-4C8B-A752-019029761997}"/>
              </a:ext>
            </a:extLst>
          </p:cNvPr>
          <p:cNvSpPr/>
          <p:nvPr/>
        </p:nvSpPr>
        <p:spPr>
          <a:xfrm>
            <a:off x="3619845" y="3979007"/>
            <a:ext cx="764814" cy="1885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B39A57-C0B7-48AE-9A5E-87349E300CD1}"/>
              </a:ext>
            </a:extLst>
          </p:cNvPr>
          <p:cNvSpPr/>
          <p:nvPr/>
        </p:nvSpPr>
        <p:spPr>
          <a:xfrm>
            <a:off x="3619845" y="4170733"/>
            <a:ext cx="764814" cy="1885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4465E03-050C-4D97-80E7-7E3B7EFFD1F1}"/>
              </a:ext>
            </a:extLst>
          </p:cNvPr>
          <p:cNvSpPr/>
          <p:nvPr/>
        </p:nvSpPr>
        <p:spPr>
          <a:xfrm>
            <a:off x="8797400" y="4176181"/>
            <a:ext cx="1559823" cy="1885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521DE78-91C6-4642-987F-DF1DFD2C3CFE}"/>
              </a:ext>
            </a:extLst>
          </p:cNvPr>
          <p:cNvSpPr/>
          <p:nvPr/>
        </p:nvSpPr>
        <p:spPr>
          <a:xfrm>
            <a:off x="3619845" y="4351717"/>
            <a:ext cx="764814" cy="1885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4E9E4D7-9B16-4DBB-9B33-039B4BE32DA6}"/>
              </a:ext>
            </a:extLst>
          </p:cNvPr>
          <p:cNvSpPr/>
          <p:nvPr/>
        </p:nvSpPr>
        <p:spPr>
          <a:xfrm>
            <a:off x="7010400" y="4362471"/>
            <a:ext cx="1787000" cy="17782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FF57B0-F5A9-4689-99DB-95AEE9942A96}"/>
              </a:ext>
            </a:extLst>
          </p:cNvPr>
          <p:cNvSpPr/>
          <p:nvPr/>
        </p:nvSpPr>
        <p:spPr>
          <a:xfrm>
            <a:off x="2739857" y="4547672"/>
            <a:ext cx="879988" cy="35617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F6BDD34-9F6A-480B-88D2-72193DA32DD6}"/>
              </a:ext>
            </a:extLst>
          </p:cNvPr>
          <p:cNvSpPr/>
          <p:nvPr/>
        </p:nvSpPr>
        <p:spPr>
          <a:xfrm>
            <a:off x="5415114" y="4540298"/>
            <a:ext cx="6698155" cy="19234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06DE08B-74BE-4077-9DA5-F2B95EB92EA8}"/>
              </a:ext>
            </a:extLst>
          </p:cNvPr>
          <p:cNvSpPr/>
          <p:nvPr/>
        </p:nvSpPr>
        <p:spPr>
          <a:xfrm>
            <a:off x="5415115" y="4728905"/>
            <a:ext cx="1595285" cy="19234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7F1EF83-1503-4885-89F0-3EC59A8BEDFB}"/>
              </a:ext>
            </a:extLst>
          </p:cNvPr>
          <p:cNvSpPr/>
          <p:nvPr/>
        </p:nvSpPr>
        <p:spPr>
          <a:xfrm>
            <a:off x="4384660" y="4903629"/>
            <a:ext cx="467560" cy="19234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C24EAA-B51E-4116-BDF6-1A785945780E}"/>
              </a:ext>
            </a:extLst>
          </p:cNvPr>
          <p:cNvSpPr/>
          <p:nvPr/>
        </p:nvSpPr>
        <p:spPr>
          <a:xfrm>
            <a:off x="4852219" y="5096186"/>
            <a:ext cx="562895" cy="19234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55C586EB-5666-4C2B-AD51-8E49A6AB7052}"/>
              </a:ext>
            </a:extLst>
          </p:cNvPr>
          <p:cNvCxnSpPr>
            <a:cxnSpLocks/>
          </p:cNvCxnSpPr>
          <p:nvPr/>
        </p:nvCxnSpPr>
        <p:spPr>
          <a:xfrm>
            <a:off x="3840482" y="2494788"/>
            <a:ext cx="1998343" cy="0"/>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92E7D1-C936-45A0-B4AE-00314FAFB670}"/>
              </a:ext>
            </a:extLst>
          </p:cNvPr>
          <p:cNvCxnSpPr>
            <a:cxnSpLocks/>
          </p:cNvCxnSpPr>
          <p:nvPr/>
        </p:nvCxnSpPr>
        <p:spPr>
          <a:xfrm>
            <a:off x="521841" y="2609088"/>
            <a:ext cx="5221734" cy="0"/>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1A3E3E-2886-45A0-AF2A-736175ADA454}"/>
              </a:ext>
            </a:extLst>
          </p:cNvPr>
          <p:cNvCxnSpPr>
            <a:cxnSpLocks/>
          </p:cNvCxnSpPr>
          <p:nvPr/>
        </p:nvCxnSpPr>
        <p:spPr>
          <a:xfrm>
            <a:off x="9577311" y="2494788"/>
            <a:ext cx="1873773" cy="0"/>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E28320-7F5C-44C7-B4EE-FE4E7FA38DEE}"/>
              </a:ext>
            </a:extLst>
          </p:cNvPr>
          <p:cNvCxnSpPr>
            <a:cxnSpLocks/>
          </p:cNvCxnSpPr>
          <p:nvPr/>
        </p:nvCxnSpPr>
        <p:spPr>
          <a:xfrm>
            <a:off x="6267450" y="2628138"/>
            <a:ext cx="5183634" cy="0"/>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5DEBE03-544D-4DD2-BDE1-9F55419DC227}"/>
              </a:ext>
            </a:extLst>
          </p:cNvPr>
          <p:cNvSpPr/>
          <p:nvPr/>
        </p:nvSpPr>
        <p:spPr>
          <a:xfrm>
            <a:off x="1086122" y="3628836"/>
            <a:ext cx="1644210" cy="166706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2DDA7BB-9D14-4BFC-A03B-050B4EA59899}"/>
              </a:ext>
            </a:extLst>
          </p:cNvPr>
          <p:cNvSpPr/>
          <p:nvPr/>
        </p:nvSpPr>
        <p:spPr>
          <a:xfrm>
            <a:off x="3626609" y="4719989"/>
            <a:ext cx="764815" cy="18342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703E9E7-1A56-4989-9BF9-D40073586C7F}"/>
              </a:ext>
            </a:extLst>
          </p:cNvPr>
          <p:cNvSpPr/>
          <p:nvPr/>
        </p:nvSpPr>
        <p:spPr>
          <a:xfrm>
            <a:off x="300573" y="4548659"/>
            <a:ext cx="771579" cy="3547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EE8EDE23-5CD1-43B0-8217-97FA4C20228D}"/>
              </a:ext>
            </a:extLst>
          </p:cNvPr>
          <p:cNvCxnSpPr>
            <a:cxnSpLocks/>
            <a:stCxn id="38" idx="2"/>
          </p:cNvCxnSpPr>
          <p:nvPr/>
        </p:nvCxnSpPr>
        <p:spPr>
          <a:xfrm>
            <a:off x="686363" y="4903412"/>
            <a:ext cx="0" cy="88778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E71801F-64BB-4FA8-9816-B4549D01192F}"/>
              </a:ext>
            </a:extLst>
          </p:cNvPr>
          <p:cNvSpPr txBox="1"/>
          <p:nvPr/>
        </p:nvSpPr>
        <p:spPr>
          <a:xfrm>
            <a:off x="440267" y="5788902"/>
            <a:ext cx="2241683" cy="307777"/>
          </a:xfrm>
          <a:prstGeom prst="rect">
            <a:avLst/>
          </a:prstGeom>
          <a:noFill/>
          <a:ln>
            <a:noFill/>
          </a:ln>
        </p:spPr>
        <p:txBody>
          <a:bodyPr wrap="square" rtlCol="0">
            <a:spAutoFit/>
          </a:bodyPr>
          <a:lstStyle/>
          <a:p>
            <a:pPr algn="ctr"/>
            <a:r>
              <a:rPr lang="en-US" sz="1400" b="1" dirty="0"/>
              <a:t>Not enough data entered</a:t>
            </a:r>
          </a:p>
        </p:txBody>
      </p:sp>
      <p:sp>
        <p:nvSpPr>
          <p:cNvPr id="43" name="Rectangle 42">
            <a:extLst>
              <a:ext uri="{FF2B5EF4-FFF2-40B4-BE49-F238E27FC236}">
                <a16:creationId xmlns:a16="http://schemas.microsoft.com/office/drawing/2014/main" id="{07D63822-0FCA-43A8-A5BD-4DCF2AE77062}"/>
              </a:ext>
            </a:extLst>
          </p:cNvPr>
          <p:cNvSpPr/>
          <p:nvPr/>
        </p:nvSpPr>
        <p:spPr>
          <a:xfrm>
            <a:off x="307779" y="4900995"/>
            <a:ext cx="771579" cy="39490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208F31E9-2B8E-49CC-A9E9-D0DF5439195A}"/>
              </a:ext>
            </a:extLst>
          </p:cNvPr>
          <p:cNvCxnSpPr>
            <a:cxnSpLocks/>
          </p:cNvCxnSpPr>
          <p:nvPr/>
        </p:nvCxnSpPr>
        <p:spPr>
          <a:xfrm>
            <a:off x="686363" y="5295900"/>
            <a:ext cx="0" cy="84763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9FA375D-8C84-4493-A6C9-295E7D59DFBC}"/>
              </a:ext>
            </a:extLst>
          </p:cNvPr>
          <p:cNvSpPr txBox="1"/>
          <p:nvPr/>
        </p:nvSpPr>
        <p:spPr>
          <a:xfrm>
            <a:off x="385280" y="6141238"/>
            <a:ext cx="2241683" cy="307777"/>
          </a:xfrm>
          <a:prstGeom prst="rect">
            <a:avLst/>
          </a:prstGeom>
          <a:noFill/>
          <a:ln>
            <a:noFill/>
          </a:ln>
        </p:spPr>
        <p:txBody>
          <a:bodyPr wrap="square" rtlCol="0">
            <a:spAutoFit/>
          </a:bodyPr>
          <a:lstStyle/>
          <a:p>
            <a:pPr algn="ctr"/>
            <a:r>
              <a:rPr lang="en-US" sz="1400" b="1" dirty="0"/>
              <a:t>Met Exclusion Criterion</a:t>
            </a:r>
          </a:p>
        </p:txBody>
      </p:sp>
      <p:cxnSp>
        <p:nvCxnSpPr>
          <p:cNvPr id="47" name="Straight Connector 46">
            <a:extLst>
              <a:ext uri="{FF2B5EF4-FFF2-40B4-BE49-F238E27FC236}">
                <a16:creationId xmlns:a16="http://schemas.microsoft.com/office/drawing/2014/main" id="{3A7CFD4B-00D0-468B-A416-CC632F49277C}"/>
              </a:ext>
            </a:extLst>
          </p:cNvPr>
          <p:cNvCxnSpPr>
            <a:cxnSpLocks/>
          </p:cNvCxnSpPr>
          <p:nvPr/>
        </p:nvCxnSpPr>
        <p:spPr>
          <a:xfrm>
            <a:off x="1625900" y="2925046"/>
            <a:ext cx="934420" cy="1"/>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6F8370-0017-488D-B596-356792485A15}"/>
              </a:ext>
            </a:extLst>
          </p:cNvPr>
          <p:cNvCxnSpPr>
            <a:cxnSpLocks/>
          </p:cNvCxnSpPr>
          <p:nvPr/>
        </p:nvCxnSpPr>
        <p:spPr>
          <a:xfrm flipV="1">
            <a:off x="520873" y="2771222"/>
            <a:ext cx="428361" cy="2633"/>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1DC7B9-2AED-4D9A-9B13-2023DD38656D}"/>
              </a:ext>
            </a:extLst>
          </p:cNvPr>
          <p:cNvCxnSpPr>
            <a:cxnSpLocks/>
          </p:cNvCxnSpPr>
          <p:nvPr/>
        </p:nvCxnSpPr>
        <p:spPr>
          <a:xfrm>
            <a:off x="3840482" y="2930068"/>
            <a:ext cx="1001279" cy="1"/>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E8B1A13-E855-4421-8EC0-D953D64FA0F3}"/>
              </a:ext>
            </a:extLst>
          </p:cNvPr>
          <p:cNvCxnSpPr>
            <a:cxnSpLocks/>
          </p:cNvCxnSpPr>
          <p:nvPr/>
        </p:nvCxnSpPr>
        <p:spPr>
          <a:xfrm>
            <a:off x="7364397" y="2938232"/>
            <a:ext cx="934420" cy="1"/>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B4F1F10-4A2A-4D87-AA6E-E4CAA291A092}"/>
              </a:ext>
            </a:extLst>
          </p:cNvPr>
          <p:cNvCxnSpPr>
            <a:cxnSpLocks/>
          </p:cNvCxnSpPr>
          <p:nvPr/>
        </p:nvCxnSpPr>
        <p:spPr>
          <a:xfrm flipV="1">
            <a:off x="6259370" y="2784408"/>
            <a:ext cx="428361" cy="2633"/>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90EAC7-988D-4799-986D-7FDD5EABBAA1}"/>
              </a:ext>
            </a:extLst>
          </p:cNvPr>
          <p:cNvCxnSpPr>
            <a:cxnSpLocks/>
          </p:cNvCxnSpPr>
          <p:nvPr/>
        </p:nvCxnSpPr>
        <p:spPr>
          <a:xfrm>
            <a:off x="9544143" y="2943254"/>
            <a:ext cx="1001279" cy="1"/>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par>
                                <p:cTn id="75" presetID="1"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11" grpId="0" animBg="1"/>
      <p:bldP spid="12" grpId="0" animBg="1"/>
      <p:bldP spid="13" grpId="0" animBg="1"/>
      <p:bldP spid="14" grpId="0" animBg="1"/>
      <p:bldP spid="15" grpId="0" animBg="1"/>
      <p:bldP spid="17" grpId="0" animBg="1"/>
      <p:bldP spid="19" grpId="0" animBg="1"/>
      <p:bldP spid="20" grpId="0" animBg="1"/>
      <p:bldP spid="21" grpId="0" animBg="1"/>
      <p:bldP spid="27" grpId="0" animBg="1"/>
      <p:bldP spid="29" grpId="0" animBg="1"/>
      <p:bldP spid="36" grpId="0" animBg="1"/>
      <p:bldP spid="37" grpId="0" animBg="1"/>
      <p:bldP spid="38" grpId="0" animBg="1"/>
      <p:bldP spid="42" grpId="0"/>
      <p:bldP spid="43"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FDCB4-4C24-40B3-9DDA-34A18B1F03E5}"/>
              </a:ext>
            </a:extLst>
          </p:cNvPr>
          <p:cNvSpPr>
            <a:spLocks noGrp="1"/>
          </p:cNvSpPr>
          <p:nvPr>
            <p:ph type="title"/>
          </p:nvPr>
        </p:nvSpPr>
        <p:spPr/>
        <p:txBody>
          <a:bodyPr/>
          <a:lstStyle/>
          <a:p>
            <a:r>
              <a:rPr lang="en-US" dirty="0"/>
              <a:t>Drill-Down</a:t>
            </a:r>
          </a:p>
        </p:txBody>
      </p:sp>
      <p:pic>
        <p:nvPicPr>
          <p:cNvPr id="7" name="Picture 6" descr="Table&#10;&#10;Description automatically generated">
            <a:extLst>
              <a:ext uri="{FF2B5EF4-FFF2-40B4-BE49-F238E27FC236}">
                <a16:creationId xmlns:a16="http://schemas.microsoft.com/office/drawing/2014/main" id="{F93D0CA0-A1F8-44F5-B32D-A43B0CC6E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49" y="1530197"/>
            <a:ext cx="7230302" cy="5062192"/>
          </a:xfrm>
          <a:prstGeom prst="rect">
            <a:avLst/>
          </a:prstGeom>
          <a:ln>
            <a:solidFill>
              <a:schemeClr val="tx1"/>
            </a:solidFill>
          </a:ln>
        </p:spPr>
      </p:pic>
      <p:sp>
        <p:nvSpPr>
          <p:cNvPr id="8" name="Rectangle 7">
            <a:extLst>
              <a:ext uri="{FF2B5EF4-FFF2-40B4-BE49-F238E27FC236}">
                <a16:creationId xmlns:a16="http://schemas.microsoft.com/office/drawing/2014/main" id="{5091B63C-900C-401E-960D-2753AF032C55}"/>
              </a:ext>
            </a:extLst>
          </p:cNvPr>
          <p:cNvSpPr/>
          <p:nvPr/>
        </p:nvSpPr>
        <p:spPr>
          <a:xfrm>
            <a:off x="6596770" y="3358219"/>
            <a:ext cx="822933" cy="259844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127D29-90C2-4C5B-93E8-EA4227941D4D}"/>
              </a:ext>
            </a:extLst>
          </p:cNvPr>
          <p:cNvSpPr/>
          <p:nvPr/>
        </p:nvSpPr>
        <p:spPr>
          <a:xfrm>
            <a:off x="4205571" y="4148010"/>
            <a:ext cx="688645" cy="20627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07EEEA61-11C3-4214-9DBE-A6FA093B40E8}"/>
              </a:ext>
            </a:extLst>
          </p:cNvPr>
          <p:cNvSpPr/>
          <p:nvPr/>
        </p:nvSpPr>
        <p:spPr>
          <a:xfrm>
            <a:off x="6636796" y="4148658"/>
            <a:ext cx="746305" cy="20627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ADF1C52E-9811-4DD8-901A-C541B0629907}"/>
              </a:ext>
            </a:extLst>
          </p:cNvPr>
          <p:cNvSpPr/>
          <p:nvPr/>
        </p:nvSpPr>
        <p:spPr>
          <a:xfrm>
            <a:off x="4205571" y="4534696"/>
            <a:ext cx="688645" cy="20627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D5A97AE7-3114-4B16-A3E7-ECB0DBC1F07B}"/>
              </a:ext>
            </a:extLst>
          </p:cNvPr>
          <p:cNvSpPr/>
          <p:nvPr/>
        </p:nvSpPr>
        <p:spPr>
          <a:xfrm>
            <a:off x="6637134" y="4533070"/>
            <a:ext cx="746304" cy="20627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01608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7864-0A85-487C-892B-2202A7E52F46}"/>
              </a:ext>
            </a:extLst>
          </p:cNvPr>
          <p:cNvSpPr>
            <a:spLocks noGrp="1"/>
          </p:cNvSpPr>
          <p:nvPr>
            <p:ph idx="1"/>
          </p:nvPr>
        </p:nvSpPr>
        <p:spPr>
          <a:xfrm>
            <a:off x="897469" y="1498600"/>
            <a:ext cx="10972800" cy="5090207"/>
          </a:xfrm>
        </p:spPr>
        <p:txBody>
          <a:bodyPr>
            <a:normAutofit lnSpcReduction="10000"/>
          </a:bodyPr>
          <a:lstStyle/>
          <a:p>
            <a:r>
              <a:rPr lang="en-US" dirty="0"/>
              <a:t>Motivation</a:t>
            </a:r>
          </a:p>
          <a:p>
            <a:pPr lvl="1"/>
            <a:r>
              <a:rPr lang="en-US" dirty="0"/>
              <a:t>Why are we talking about these reports?</a:t>
            </a:r>
          </a:p>
          <a:p>
            <a:endParaRPr lang="en-US" dirty="0"/>
          </a:p>
          <a:p>
            <a:r>
              <a:rPr lang="en-US" dirty="0"/>
              <a:t>What is included (and excluded)?</a:t>
            </a:r>
          </a:p>
          <a:p>
            <a:pPr lvl="1"/>
            <a:r>
              <a:rPr lang="en-US" dirty="0"/>
              <a:t>Structure</a:t>
            </a:r>
          </a:p>
          <a:p>
            <a:pPr lvl="1"/>
            <a:r>
              <a:rPr lang="en-US" dirty="0"/>
              <a:t>Measures</a:t>
            </a:r>
          </a:p>
          <a:p>
            <a:pPr lvl="1"/>
            <a:r>
              <a:rPr lang="en-US" dirty="0"/>
              <a:t>Tracking Your Cases</a:t>
            </a:r>
          </a:p>
          <a:p>
            <a:pPr lvl="1"/>
            <a:r>
              <a:rPr lang="en-US" dirty="0"/>
              <a:t>Inclusion/Exclusion Criteria</a:t>
            </a:r>
          </a:p>
          <a:p>
            <a:pPr lvl="1"/>
            <a:endParaRPr lang="en-US" dirty="0"/>
          </a:p>
          <a:p>
            <a:r>
              <a:rPr lang="en-US" dirty="0"/>
              <a:t>Interpretation</a:t>
            </a:r>
          </a:p>
          <a:p>
            <a:endParaRPr lang="en-US" dirty="0"/>
          </a:p>
        </p:txBody>
      </p:sp>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BB40321C-6044-4396-9795-5ABF3CBF72FE}"/>
              </a:ext>
            </a:extLst>
          </p:cNvPr>
          <p:cNvSpPr/>
          <p:nvPr/>
        </p:nvSpPr>
        <p:spPr>
          <a:xfrm>
            <a:off x="897469" y="5854700"/>
            <a:ext cx="2874431" cy="59372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10697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670E7-074F-4804-95F2-2EB47D65AB05}"/>
              </a:ext>
            </a:extLst>
          </p:cNvPr>
          <p:cNvSpPr>
            <a:spLocks noGrp="1"/>
          </p:cNvSpPr>
          <p:nvPr>
            <p:ph type="title"/>
          </p:nvPr>
        </p:nvSpPr>
        <p:spPr/>
        <p:txBody>
          <a:bodyPr/>
          <a:lstStyle/>
          <a:p>
            <a:r>
              <a:rPr lang="en-US" dirty="0"/>
              <a:t>Interpretation</a:t>
            </a:r>
          </a:p>
        </p:txBody>
      </p:sp>
      <p:pic>
        <p:nvPicPr>
          <p:cNvPr id="7" name="Picture 6">
            <a:extLst>
              <a:ext uri="{FF2B5EF4-FFF2-40B4-BE49-F238E27FC236}">
                <a16:creationId xmlns:a16="http://schemas.microsoft.com/office/drawing/2014/main" id="{2CBB1C9A-24F7-4C64-BAD4-333DF911FE31}"/>
              </a:ext>
            </a:extLst>
          </p:cNvPr>
          <p:cNvPicPr>
            <a:picLocks noChangeAspect="1"/>
          </p:cNvPicPr>
          <p:nvPr/>
        </p:nvPicPr>
        <p:blipFill>
          <a:blip r:embed="rId3"/>
          <a:stretch>
            <a:fillRect/>
          </a:stretch>
        </p:blipFill>
        <p:spPr>
          <a:xfrm>
            <a:off x="2911894" y="1374446"/>
            <a:ext cx="6368212" cy="5388030"/>
          </a:xfrm>
          <a:prstGeom prst="rect">
            <a:avLst/>
          </a:prstGeom>
          <a:ln>
            <a:solidFill>
              <a:schemeClr val="tx1"/>
            </a:solidFill>
          </a:ln>
        </p:spPr>
      </p:pic>
      <p:sp>
        <p:nvSpPr>
          <p:cNvPr id="9" name="Rectangle 8">
            <a:extLst>
              <a:ext uri="{FF2B5EF4-FFF2-40B4-BE49-F238E27FC236}">
                <a16:creationId xmlns:a16="http://schemas.microsoft.com/office/drawing/2014/main" id="{FCF4F932-5E54-4898-B58D-FAEC8932CBB7}"/>
              </a:ext>
            </a:extLst>
          </p:cNvPr>
          <p:cNvSpPr/>
          <p:nvPr/>
        </p:nvSpPr>
        <p:spPr>
          <a:xfrm>
            <a:off x="4619624" y="4739029"/>
            <a:ext cx="719292" cy="199662"/>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1AD3F0-40E9-B448-7811-D48126C393B2}"/>
              </a:ext>
            </a:extLst>
          </p:cNvPr>
          <p:cNvSpPr/>
          <p:nvPr/>
        </p:nvSpPr>
        <p:spPr>
          <a:xfrm>
            <a:off x="4619624" y="2344436"/>
            <a:ext cx="719292" cy="199662"/>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4225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D3E056-6492-1D0D-1893-BC872FF2DC72}"/>
              </a:ext>
            </a:extLst>
          </p:cNvPr>
          <p:cNvPicPr>
            <a:picLocks noChangeAspect="1"/>
          </p:cNvPicPr>
          <p:nvPr/>
        </p:nvPicPr>
        <p:blipFill>
          <a:blip r:embed="rId3"/>
          <a:stretch>
            <a:fillRect/>
          </a:stretch>
        </p:blipFill>
        <p:spPr>
          <a:xfrm>
            <a:off x="2937533" y="1381194"/>
            <a:ext cx="6293312" cy="5381702"/>
          </a:xfrm>
          <a:prstGeom prst="rect">
            <a:avLst/>
          </a:prstGeom>
          <a:ln>
            <a:solidFill>
              <a:schemeClr val="tx1"/>
            </a:solidFill>
          </a:ln>
        </p:spPr>
      </p:pic>
      <p:sp>
        <p:nvSpPr>
          <p:cNvPr id="3" name="Title 2">
            <a:extLst>
              <a:ext uri="{FF2B5EF4-FFF2-40B4-BE49-F238E27FC236}">
                <a16:creationId xmlns:a16="http://schemas.microsoft.com/office/drawing/2014/main" id="{259936DF-85CD-49B6-B755-042F0B99392F}"/>
              </a:ext>
            </a:extLst>
          </p:cNvPr>
          <p:cNvSpPr>
            <a:spLocks noGrp="1"/>
          </p:cNvSpPr>
          <p:nvPr>
            <p:ph type="title"/>
          </p:nvPr>
        </p:nvSpPr>
        <p:spPr/>
        <p:txBody>
          <a:bodyPr/>
          <a:lstStyle/>
          <a:p>
            <a:r>
              <a:rPr lang="en-US" dirty="0"/>
              <a:t>Interpretation</a:t>
            </a:r>
          </a:p>
        </p:txBody>
      </p:sp>
      <p:sp>
        <p:nvSpPr>
          <p:cNvPr id="7" name="Rectangle 6">
            <a:extLst>
              <a:ext uri="{FF2B5EF4-FFF2-40B4-BE49-F238E27FC236}">
                <a16:creationId xmlns:a16="http://schemas.microsoft.com/office/drawing/2014/main" id="{EA18C129-D15A-4A31-9CE5-57AD703B47B7}"/>
              </a:ext>
            </a:extLst>
          </p:cNvPr>
          <p:cNvSpPr/>
          <p:nvPr/>
        </p:nvSpPr>
        <p:spPr>
          <a:xfrm>
            <a:off x="4797188" y="6590370"/>
            <a:ext cx="1890839" cy="173503"/>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706E1B-C9BD-4357-BAA2-509898B53DC9}"/>
              </a:ext>
            </a:extLst>
          </p:cNvPr>
          <p:cNvSpPr/>
          <p:nvPr/>
        </p:nvSpPr>
        <p:spPr>
          <a:xfrm>
            <a:off x="5769864" y="2449340"/>
            <a:ext cx="918163" cy="18288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23E53F-0CC4-479E-A683-7D453AA4AE05}"/>
              </a:ext>
            </a:extLst>
          </p:cNvPr>
          <p:cNvSpPr/>
          <p:nvPr/>
        </p:nvSpPr>
        <p:spPr>
          <a:xfrm>
            <a:off x="6801497" y="6593256"/>
            <a:ext cx="770965" cy="17120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06AEC-BCFB-4BCA-9B24-9607F454946A}"/>
              </a:ext>
            </a:extLst>
          </p:cNvPr>
          <p:cNvSpPr/>
          <p:nvPr/>
        </p:nvSpPr>
        <p:spPr>
          <a:xfrm>
            <a:off x="6801498" y="2448088"/>
            <a:ext cx="770965" cy="18538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FE0642-05E4-4DFF-972C-0747FC4055E5}"/>
              </a:ext>
            </a:extLst>
          </p:cNvPr>
          <p:cNvSpPr/>
          <p:nvPr/>
        </p:nvSpPr>
        <p:spPr>
          <a:xfrm>
            <a:off x="8486369" y="2449100"/>
            <a:ext cx="680282" cy="18635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069AAC-A6B4-4F7B-9EFE-853A314C5DDE}"/>
              </a:ext>
            </a:extLst>
          </p:cNvPr>
          <p:cNvSpPr/>
          <p:nvPr/>
        </p:nvSpPr>
        <p:spPr>
          <a:xfrm>
            <a:off x="7760441" y="6590370"/>
            <a:ext cx="352454" cy="17120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61A80B-00A0-4CEC-A40E-E3B1C06690B4}"/>
              </a:ext>
            </a:extLst>
          </p:cNvPr>
          <p:cNvSpPr/>
          <p:nvPr/>
        </p:nvSpPr>
        <p:spPr>
          <a:xfrm>
            <a:off x="8111522" y="6590371"/>
            <a:ext cx="1055129" cy="171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A4A36DB-98A7-43CC-B3FE-D5393972398D}"/>
              </a:ext>
            </a:extLst>
          </p:cNvPr>
          <p:cNvCxnSpPr>
            <a:cxnSpLocks/>
          </p:cNvCxnSpPr>
          <p:nvPr/>
        </p:nvCxnSpPr>
        <p:spPr>
          <a:xfrm flipH="1">
            <a:off x="8655050" y="4321623"/>
            <a:ext cx="2089523" cy="222589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BFF8DD5-9219-4594-B695-2F0C8AE80685}"/>
              </a:ext>
            </a:extLst>
          </p:cNvPr>
          <p:cNvSpPr txBox="1"/>
          <p:nvPr/>
        </p:nvSpPr>
        <p:spPr>
          <a:xfrm>
            <a:off x="9728331" y="3810435"/>
            <a:ext cx="2032484" cy="523220"/>
          </a:xfrm>
          <a:prstGeom prst="rect">
            <a:avLst/>
          </a:prstGeom>
          <a:noFill/>
          <a:ln>
            <a:noFill/>
          </a:ln>
        </p:spPr>
        <p:txBody>
          <a:bodyPr wrap="square" rtlCol="0">
            <a:spAutoFit/>
          </a:bodyPr>
          <a:lstStyle/>
          <a:p>
            <a:pPr algn="ctr"/>
            <a:r>
              <a:rPr lang="en-US" sz="1400" b="1" dirty="0"/>
              <a:t>How do center rates vary across the VQI?</a:t>
            </a:r>
          </a:p>
        </p:txBody>
      </p:sp>
      <p:sp>
        <p:nvSpPr>
          <p:cNvPr id="33" name="TextBox 32">
            <a:extLst>
              <a:ext uri="{FF2B5EF4-FFF2-40B4-BE49-F238E27FC236}">
                <a16:creationId xmlns:a16="http://schemas.microsoft.com/office/drawing/2014/main" id="{19FFC917-53F5-0F83-0A0C-FD6864E7C435}"/>
              </a:ext>
            </a:extLst>
          </p:cNvPr>
          <p:cNvSpPr txBox="1"/>
          <p:nvPr/>
        </p:nvSpPr>
        <p:spPr>
          <a:xfrm>
            <a:off x="9814536" y="6350319"/>
            <a:ext cx="1835139" cy="461665"/>
          </a:xfrm>
          <a:prstGeom prst="rect">
            <a:avLst/>
          </a:prstGeom>
          <a:noFill/>
        </p:spPr>
        <p:txBody>
          <a:bodyPr wrap="square" rtlCol="0">
            <a:spAutoFit/>
          </a:bodyPr>
          <a:lstStyle/>
          <a:p>
            <a:pPr algn="ctr"/>
            <a:r>
              <a:rPr lang="en-US" sz="1200" b="1" dirty="0"/>
              <a:t>Percentiles</a:t>
            </a:r>
          </a:p>
          <a:p>
            <a:pPr algn="ctr"/>
            <a:r>
              <a:rPr lang="en-US" sz="1200" b="1" dirty="0"/>
              <a:t>[10</a:t>
            </a:r>
            <a:r>
              <a:rPr lang="en-US" sz="1200" b="1" baseline="30000" dirty="0"/>
              <a:t>th</a:t>
            </a:r>
            <a:r>
              <a:rPr lang="en-US" sz="1200" b="1" dirty="0"/>
              <a:t>|25</a:t>
            </a:r>
            <a:r>
              <a:rPr lang="en-US" sz="1200" b="1" baseline="30000" dirty="0"/>
              <a:t>th</a:t>
            </a:r>
            <a:r>
              <a:rPr lang="en-US" sz="1200" b="1" dirty="0"/>
              <a:t>|50</a:t>
            </a:r>
            <a:r>
              <a:rPr lang="en-US" sz="1200" b="1" baseline="30000" dirty="0"/>
              <a:t>th</a:t>
            </a:r>
            <a:r>
              <a:rPr lang="en-US" sz="1200" b="1" dirty="0"/>
              <a:t>|75</a:t>
            </a:r>
            <a:r>
              <a:rPr lang="en-US" sz="1200" b="1" baseline="30000" dirty="0"/>
              <a:t>th</a:t>
            </a:r>
            <a:r>
              <a:rPr lang="en-US" sz="1200" b="1" dirty="0"/>
              <a:t>|90</a:t>
            </a:r>
            <a:r>
              <a:rPr lang="en-US" sz="1200" b="1" baseline="30000" dirty="0"/>
              <a:t>th</a:t>
            </a:r>
            <a:r>
              <a:rPr lang="en-US" sz="1200" b="1" dirty="0"/>
              <a:t>]</a:t>
            </a:r>
          </a:p>
        </p:txBody>
      </p:sp>
      <p:cxnSp>
        <p:nvCxnSpPr>
          <p:cNvPr id="34" name="Straight Arrow Connector 33">
            <a:extLst>
              <a:ext uri="{FF2B5EF4-FFF2-40B4-BE49-F238E27FC236}">
                <a16:creationId xmlns:a16="http://schemas.microsoft.com/office/drawing/2014/main" id="{F8229C59-4B90-44D8-90EC-53326F3BA89A}"/>
              </a:ext>
            </a:extLst>
          </p:cNvPr>
          <p:cNvCxnSpPr>
            <a:cxnSpLocks/>
          </p:cNvCxnSpPr>
          <p:nvPr/>
        </p:nvCxnSpPr>
        <p:spPr>
          <a:xfrm>
            <a:off x="9181899" y="6678052"/>
            <a:ext cx="663004"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E0BF63D-2461-D754-E5C6-9A5FECF67A7D}"/>
              </a:ext>
            </a:extLst>
          </p:cNvPr>
          <p:cNvSpPr/>
          <p:nvPr/>
        </p:nvSpPr>
        <p:spPr>
          <a:xfrm>
            <a:off x="4490884" y="3835685"/>
            <a:ext cx="2197143" cy="161504"/>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21AEA6B-549B-6A91-4560-33B0D66E597C}"/>
              </a:ext>
            </a:extLst>
          </p:cNvPr>
          <p:cNvCxnSpPr>
            <a:cxnSpLocks/>
          </p:cNvCxnSpPr>
          <p:nvPr/>
        </p:nvCxnSpPr>
        <p:spPr>
          <a:xfrm flipH="1">
            <a:off x="2359742" y="3916437"/>
            <a:ext cx="2131142" cy="0"/>
          </a:xfrm>
          <a:prstGeom prst="straightConnector1">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C83F3B7-983B-E4C7-9227-B4C539E04E6E}"/>
              </a:ext>
            </a:extLst>
          </p:cNvPr>
          <p:cNvSpPr txBox="1"/>
          <p:nvPr/>
        </p:nvSpPr>
        <p:spPr>
          <a:xfrm>
            <a:off x="1307980" y="3764268"/>
            <a:ext cx="1051762" cy="307777"/>
          </a:xfrm>
          <a:prstGeom prst="rect">
            <a:avLst/>
          </a:prstGeom>
          <a:noFill/>
        </p:spPr>
        <p:txBody>
          <a:bodyPr wrap="square" rtlCol="0">
            <a:spAutoFit/>
          </a:bodyPr>
          <a:lstStyle/>
          <a:p>
            <a:pPr algn="ctr"/>
            <a:r>
              <a:rPr lang="en-US" sz="1400" dirty="0"/>
              <a:t>2/59 = 3.4% </a:t>
            </a:r>
          </a:p>
        </p:txBody>
      </p:sp>
      <p:sp>
        <p:nvSpPr>
          <p:cNvPr id="26" name="Rectangle 25">
            <a:extLst>
              <a:ext uri="{FF2B5EF4-FFF2-40B4-BE49-F238E27FC236}">
                <a16:creationId xmlns:a16="http://schemas.microsoft.com/office/drawing/2014/main" id="{BB8B0143-14BA-2D19-055B-5722DDB05E68}"/>
              </a:ext>
            </a:extLst>
          </p:cNvPr>
          <p:cNvSpPr/>
          <p:nvPr/>
        </p:nvSpPr>
        <p:spPr>
          <a:xfrm>
            <a:off x="4424517" y="2869189"/>
            <a:ext cx="2261450" cy="161504"/>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8AB287F-3E14-A117-2C93-37B60C4EB2D4}"/>
              </a:ext>
            </a:extLst>
          </p:cNvPr>
          <p:cNvSpPr/>
          <p:nvPr/>
        </p:nvSpPr>
        <p:spPr>
          <a:xfrm>
            <a:off x="4321277" y="3353405"/>
            <a:ext cx="2364689" cy="161504"/>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8B69BB4-2B55-5E39-AEE9-98C7E659C0CA}"/>
              </a:ext>
            </a:extLst>
          </p:cNvPr>
          <p:cNvSpPr txBox="1"/>
          <p:nvPr/>
        </p:nvSpPr>
        <p:spPr>
          <a:xfrm>
            <a:off x="3741916" y="3800439"/>
            <a:ext cx="906027" cy="246221"/>
          </a:xfrm>
          <a:prstGeom prst="rect">
            <a:avLst/>
          </a:prstGeom>
          <a:noFill/>
        </p:spPr>
        <p:txBody>
          <a:bodyPr wrap="square" rtlCol="0">
            <a:spAutoFit/>
          </a:bodyPr>
          <a:lstStyle/>
          <a:p>
            <a:pPr algn="ctr"/>
            <a:r>
              <a:rPr lang="en-US" sz="1000" b="1" dirty="0">
                <a:solidFill>
                  <a:srgbClr val="C00000"/>
                </a:solidFill>
              </a:rPr>
              <a:t>2/49 = 4.1% </a:t>
            </a:r>
          </a:p>
        </p:txBody>
      </p:sp>
    </p:spTree>
    <p:extLst>
      <p:ext uri="{BB962C8B-B14F-4D97-AF65-F5344CB8AC3E}">
        <p14:creationId xmlns:p14="http://schemas.microsoft.com/office/powerpoint/2010/main" val="24382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5" grpId="0" animBg="1"/>
      <p:bldP spid="19" grpId="0"/>
      <p:bldP spid="33" grpId="0"/>
      <p:bldP spid="16" grpId="0" animBg="1"/>
      <p:bldP spid="21" grpId="0"/>
      <p:bldP spid="26" grpId="0" animBg="1"/>
      <p:bldP spid="27"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523CC-C7F5-4483-B224-F756727F3D89}"/>
              </a:ext>
            </a:extLst>
          </p:cNvPr>
          <p:cNvSpPr>
            <a:spLocks noGrp="1"/>
          </p:cNvSpPr>
          <p:nvPr>
            <p:ph type="title"/>
          </p:nvPr>
        </p:nvSpPr>
        <p:spPr/>
        <p:txBody>
          <a:bodyPr/>
          <a:lstStyle/>
          <a:p>
            <a:r>
              <a:rPr lang="en-US" dirty="0"/>
              <a:t>Interpretation</a:t>
            </a:r>
          </a:p>
        </p:txBody>
      </p:sp>
      <p:sp>
        <p:nvSpPr>
          <p:cNvPr id="4" name="TextBox 3">
            <a:extLst>
              <a:ext uri="{FF2B5EF4-FFF2-40B4-BE49-F238E27FC236}">
                <a16:creationId xmlns:a16="http://schemas.microsoft.com/office/drawing/2014/main" id="{23BFB838-65B4-4A5C-9DB3-C79BBC4A92C1}"/>
              </a:ext>
            </a:extLst>
          </p:cNvPr>
          <p:cNvSpPr txBox="1"/>
          <p:nvPr/>
        </p:nvSpPr>
        <p:spPr>
          <a:xfrm>
            <a:off x="3734591" y="3797534"/>
            <a:ext cx="4722816" cy="553998"/>
          </a:xfrm>
          <a:prstGeom prst="rect">
            <a:avLst/>
          </a:prstGeom>
          <a:noFill/>
        </p:spPr>
        <p:txBody>
          <a:bodyPr wrap="square" rtlCol="0">
            <a:spAutoFit/>
          </a:bodyPr>
          <a:lstStyle/>
          <a:p>
            <a:pPr algn="ctr"/>
            <a:r>
              <a:rPr lang="en-US" sz="3000" dirty="0"/>
              <a:t>[49.7|62.5|75|85.8|94.9]</a:t>
            </a:r>
          </a:p>
        </p:txBody>
      </p:sp>
      <p:sp>
        <p:nvSpPr>
          <p:cNvPr id="5" name="TextBox 4">
            <a:extLst>
              <a:ext uri="{FF2B5EF4-FFF2-40B4-BE49-F238E27FC236}">
                <a16:creationId xmlns:a16="http://schemas.microsoft.com/office/drawing/2014/main" id="{8557255E-7C74-4259-BE14-8F6D3C67BE60}"/>
              </a:ext>
            </a:extLst>
          </p:cNvPr>
          <p:cNvSpPr txBox="1"/>
          <p:nvPr/>
        </p:nvSpPr>
        <p:spPr>
          <a:xfrm>
            <a:off x="3935579" y="4207840"/>
            <a:ext cx="4251168" cy="553998"/>
          </a:xfrm>
          <a:prstGeom prst="rect">
            <a:avLst/>
          </a:prstGeom>
          <a:noFill/>
        </p:spPr>
        <p:txBody>
          <a:bodyPr wrap="square" rtlCol="0">
            <a:spAutoFit/>
          </a:bodyPr>
          <a:lstStyle/>
          <a:p>
            <a:r>
              <a:rPr lang="en-US" sz="3000" dirty="0">
                <a:solidFill>
                  <a:srgbClr val="C00000"/>
                </a:solidFill>
              </a:rPr>
              <a:t> [10</a:t>
            </a:r>
            <a:r>
              <a:rPr lang="en-US" sz="3000" baseline="30000" dirty="0">
                <a:solidFill>
                  <a:srgbClr val="C00000"/>
                </a:solidFill>
              </a:rPr>
              <a:t>th</a:t>
            </a:r>
            <a:r>
              <a:rPr lang="en-US" sz="3000" dirty="0">
                <a:solidFill>
                  <a:srgbClr val="C00000"/>
                </a:solidFill>
              </a:rPr>
              <a:t>|25</a:t>
            </a:r>
            <a:r>
              <a:rPr lang="en-US" sz="3000" baseline="30000" dirty="0">
                <a:solidFill>
                  <a:srgbClr val="C00000"/>
                </a:solidFill>
              </a:rPr>
              <a:t>th</a:t>
            </a:r>
            <a:r>
              <a:rPr lang="en-US" sz="3000" dirty="0">
                <a:solidFill>
                  <a:srgbClr val="C00000"/>
                </a:solidFill>
              </a:rPr>
              <a:t>|50</a:t>
            </a:r>
            <a:r>
              <a:rPr lang="en-US" sz="3000" baseline="30000" dirty="0">
                <a:solidFill>
                  <a:srgbClr val="C00000"/>
                </a:solidFill>
              </a:rPr>
              <a:t>th</a:t>
            </a:r>
            <a:r>
              <a:rPr lang="en-US" sz="3000" dirty="0">
                <a:solidFill>
                  <a:srgbClr val="C00000"/>
                </a:solidFill>
              </a:rPr>
              <a:t>|75</a:t>
            </a:r>
            <a:r>
              <a:rPr lang="en-US" sz="3000" baseline="30000" dirty="0">
                <a:solidFill>
                  <a:srgbClr val="C00000"/>
                </a:solidFill>
              </a:rPr>
              <a:t>th</a:t>
            </a:r>
            <a:r>
              <a:rPr lang="en-US" sz="3000" dirty="0">
                <a:solidFill>
                  <a:srgbClr val="C00000"/>
                </a:solidFill>
              </a:rPr>
              <a:t>|90</a:t>
            </a:r>
            <a:r>
              <a:rPr lang="en-US" sz="3000" baseline="30000" dirty="0">
                <a:solidFill>
                  <a:srgbClr val="C00000"/>
                </a:solidFill>
              </a:rPr>
              <a:t>th</a:t>
            </a:r>
            <a:r>
              <a:rPr lang="en-US" sz="3000" dirty="0">
                <a:solidFill>
                  <a:srgbClr val="C00000"/>
                </a:solidFill>
              </a:rPr>
              <a:t>]</a:t>
            </a:r>
          </a:p>
        </p:txBody>
      </p:sp>
      <p:cxnSp>
        <p:nvCxnSpPr>
          <p:cNvPr id="8" name="Straight Connector 7">
            <a:extLst>
              <a:ext uri="{FF2B5EF4-FFF2-40B4-BE49-F238E27FC236}">
                <a16:creationId xmlns:a16="http://schemas.microsoft.com/office/drawing/2014/main" id="{85125C9B-84EF-4D6D-AA74-2B0D6965DB81}"/>
              </a:ext>
            </a:extLst>
          </p:cNvPr>
          <p:cNvCxnSpPr>
            <a:cxnSpLocks/>
          </p:cNvCxnSpPr>
          <p:nvPr/>
        </p:nvCxnSpPr>
        <p:spPr>
          <a:xfrm flipV="1">
            <a:off x="4511282" y="3568736"/>
            <a:ext cx="0" cy="322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073F8F5-4DA2-4EBA-9A6E-7FC30E3E200E}"/>
              </a:ext>
            </a:extLst>
          </p:cNvPr>
          <p:cNvSpPr/>
          <p:nvPr/>
        </p:nvSpPr>
        <p:spPr>
          <a:xfrm>
            <a:off x="4059126" y="3880417"/>
            <a:ext cx="853471" cy="4055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5" name="TextBox 14">
            <a:extLst>
              <a:ext uri="{FF2B5EF4-FFF2-40B4-BE49-F238E27FC236}">
                <a16:creationId xmlns:a16="http://schemas.microsoft.com/office/drawing/2014/main" id="{22D21850-5271-4B02-A922-BCB8B48E65EB}"/>
              </a:ext>
            </a:extLst>
          </p:cNvPr>
          <p:cNvSpPr txBox="1"/>
          <p:nvPr/>
        </p:nvSpPr>
        <p:spPr>
          <a:xfrm>
            <a:off x="440267" y="3428897"/>
            <a:ext cx="3510497" cy="307777"/>
          </a:xfrm>
          <a:prstGeom prst="rect">
            <a:avLst/>
          </a:prstGeom>
          <a:noFill/>
          <a:ln>
            <a:noFill/>
          </a:ln>
        </p:spPr>
        <p:txBody>
          <a:bodyPr wrap="square" rtlCol="0">
            <a:spAutoFit/>
          </a:bodyPr>
          <a:lstStyle/>
          <a:p>
            <a:pPr algn="ctr"/>
            <a:r>
              <a:rPr lang="en-US" sz="1400" b="1" dirty="0">
                <a:solidFill>
                  <a:srgbClr val="C00000"/>
                </a:solidFill>
              </a:rPr>
              <a:t>10%</a:t>
            </a:r>
            <a:r>
              <a:rPr lang="en-US" sz="1400" b="1" dirty="0"/>
              <a:t> of all EVAR centers had a rate ≤ 49.7%</a:t>
            </a:r>
          </a:p>
        </p:txBody>
      </p:sp>
      <p:sp>
        <p:nvSpPr>
          <p:cNvPr id="20" name="Rectangle 19">
            <a:extLst>
              <a:ext uri="{FF2B5EF4-FFF2-40B4-BE49-F238E27FC236}">
                <a16:creationId xmlns:a16="http://schemas.microsoft.com/office/drawing/2014/main" id="{10C82CAD-2418-4F58-90DA-0AE2DADDE008}"/>
              </a:ext>
            </a:extLst>
          </p:cNvPr>
          <p:cNvSpPr/>
          <p:nvPr/>
        </p:nvSpPr>
        <p:spPr>
          <a:xfrm>
            <a:off x="7288929" y="3870264"/>
            <a:ext cx="838644" cy="4055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cxnSp>
        <p:nvCxnSpPr>
          <p:cNvPr id="21" name="Straight Connector 20">
            <a:extLst>
              <a:ext uri="{FF2B5EF4-FFF2-40B4-BE49-F238E27FC236}">
                <a16:creationId xmlns:a16="http://schemas.microsoft.com/office/drawing/2014/main" id="{5675770A-50E4-4B0B-95E5-831E6BE14B48}"/>
              </a:ext>
            </a:extLst>
          </p:cNvPr>
          <p:cNvCxnSpPr>
            <a:cxnSpLocks/>
          </p:cNvCxnSpPr>
          <p:nvPr/>
        </p:nvCxnSpPr>
        <p:spPr>
          <a:xfrm flipV="1">
            <a:off x="7679632" y="1981091"/>
            <a:ext cx="0" cy="18844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69F34B5-5CE9-45F6-ABD5-3BB9C66BFA5B}"/>
              </a:ext>
            </a:extLst>
          </p:cNvPr>
          <p:cNvSpPr/>
          <p:nvPr/>
        </p:nvSpPr>
        <p:spPr>
          <a:xfrm>
            <a:off x="5009724" y="3880417"/>
            <a:ext cx="743548" cy="4055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cxnSp>
        <p:nvCxnSpPr>
          <p:cNvPr id="25" name="Straight Connector 24">
            <a:extLst>
              <a:ext uri="{FF2B5EF4-FFF2-40B4-BE49-F238E27FC236}">
                <a16:creationId xmlns:a16="http://schemas.microsoft.com/office/drawing/2014/main" id="{3336D598-A0F9-4298-A0FE-8EA42DDD598A}"/>
              </a:ext>
            </a:extLst>
          </p:cNvPr>
          <p:cNvCxnSpPr>
            <a:cxnSpLocks/>
          </p:cNvCxnSpPr>
          <p:nvPr/>
        </p:nvCxnSpPr>
        <p:spPr>
          <a:xfrm flipV="1">
            <a:off x="5364863" y="3035012"/>
            <a:ext cx="0" cy="8454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1D12B5-234F-4BAB-8DD3-DBD62807278C}"/>
              </a:ext>
            </a:extLst>
          </p:cNvPr>
          <p:cNvCxnSpPr>
            <a:cxnSpLocks/>
          </p:cNvCxnSpPr>
          <p:nvPr/>
        </p:nvCxnSpPr>
        <p:spPr>
          <a:xfrm flipH="1">
            <a:off x="4709835" y="3035012"/>
            <a:ext cx="6610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F933874-6970-4E9E-AFFC-F24A63DF8D88}"/>
              </a:ext>
            </a:extLst>
          </p:cNvPr>
          <p:cNvSpPr txBox="1"/>
          <p:nvPr/>
        </p:nvSpPr>
        <p:spPr>
          <a:xfrm>
            <a:off x="1309148" y="2887364"/>
            <a:ext cx="3510497" cy="307777"/>
          </a:xfrm>
          <a:prstGeom prst="rect">
            <a:avLst/>
          </a:prstGeom>
          <a:noFill/>
          <a:ln>
            <a:noFill/>
          </a:ln>
        </p:spPr>
        <p:txBody>
          <a:bodyPr wrap="square" rtlCol="0">
            <a:spAutoFit/>
          </a:bodyPr>
          <a:lstStyle/>
          <a:p>
            <a:pPr algn="ctr"/>
            <a:r>
              <a:rPr lang="en-US" sz="1400" b="1" dirty="0">
                <a:solidFill>
                  <a:srgbClr val="C00000"/>
                </a:solidFill>
              </a:rPr>
              <a:t>25%</a:t>
            </a:r>
            <a:r>
              <a:rPr lang="en-US" sz="1400" b="1" dirty="0"/>
              <a:t> of all EVAR centers had a rate ≤ 62.5%</a:t>
            </a:r>
          </a:p>
        </p:txBody>
      </p:sp>
      <p:sp>
        <p:nvSpPr>
          <p:cNvPr id="33" name="Rectangle 32">
            <a:extLst>
              <a:ext uri="{FF2B5EF4-FFF2-40B4-BE49-F238E27FC236}">
                <a16:creationId xmlns:a16="http://schemas.microsoft.com/office/drawing/2014/main" id="{0497ECF5-4A33-4AEC-BAC6-AED55CAEFF2C}"/>
              </a:ext>
            </a:extLst>
          </p:cNvPr>
          <p:cNvSpPr/>
          <p:nvPr/>
        </p:nvSpPr>
        <p:spPr>
          <a:xfrm>
            <a:off x="5861344" y="3871774"/>
            <a:ext cx="456672" cy="4055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34" name="TextBox 33">
            <a:extLst>
              <a:ext uri="{FF2B5EF4-FFF2-40B4-BE49-F238E27FC236}">
                <a16:creationId xmlns:a16="http://schemas.microsoft.com/office/drawing/2014/main" id="{EF7FE6D8-A79F-4439-BA31-47ECDD7BAB04}"/>
              </a:ext>
            </a:extLst>
          </p:cNvPr>
          <p:cNvSpPr txBox="1"/>
          <p:nvPr/>
        </p:nvSpPr>
        <p:spPr>
          <a:xfrm>
            <a:off x="5621905" y="4636848"/>
            <a:ext cx="954600" cy="307777"/>
          </a:xfrm>
          <a:prstGeom prst="rect">
            <a:avLst/>
          </a:prstGeom>
          <a:noFill/>
        </p:spPr>
        <p:txBody>
          <a:bodyPr wrap="square" rtlCol="0">
            <a:spAutoFit/>
          </a:bodyPr>
          <a:lstStyle/>
          <a:p>
            <a:pPr algn="ctr"/>
            <a:r>
              <a:rPr lang="en-US" sz="1400" b="1" dirty="0"/>
              <a:t>Median</a:t>
            </a:r>
          </a:p>
        </p:txBody>
      </p:sp>
      <p:cxnSp>
        <p:nvCxnSpPr>
          <p:cNvPr id="35" name="Straight Connector 34">
            <a:extLst>
              <a:ext uri="{FF2B5EF4-FFF2-40B4-BE49-F238E27FC236}">
                <a16:creationId xmlns:a16="http://schemas.microsoft.com/office/drawing/2014/main" id="{95091C8A-789C-460B-AE3C-D4AD8BC4C7EA}"/>
              </a:ext>
            </a:extLst>
          </p:cNvPr>
          <p:cNvCxnSpPr>
            <a:cxnSpLocks/>
          </p:cNvCxnSpPr>
          <p:nvPr/>
        </p:nvCxnSpPr>
        <p:spPr>
          <a:xfrm flipV="1">
            <a:off x="6124527" y="4954353"/>
            <a:ext cx="0" cy="907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F67649D-D64A-4133-A061-6F410940A1EE}"/>
              </a:ext>
            </a:extLst>
          </p:cNvPr>
          <p:cNvCxnSpPr>
            <a:cxnSpLocks/>
          </p:cNvCxnSpPr>
          <p:nvPr/>
        </p:nvCxnSpPr>
        <p:spPr>
          <a:xfrm flipH="1">
            <a:off x="5374833" y="5861374"/>
            <a:ext cx="75013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12A9CC4-E962-43BE-ACEC-8015C0BC3585}"/>
              </a:ext>
            </a:extLst>
          </p:cNvPr>
          <p:cNvCxnSpPr>
            <a:cxnSpLocks/>
          </p:cNvCxnSpPr>
          <p:nvPr/>
        </p:nvCxnSpPr>
        <p:spPr>
          <a:xfrm>
            <a:off x="6119048" y="5861374"/>
            <a:ext cx="71987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D1F6851-3888-4B3D-AE3B-9DB09BE328EC}"/>
              </a:ext>
            </a:extLst>
          </p:cNvPr>
          <p:cNvSpPr txBox="1"/>
          <p:nvPr/>
        </p:nvSpPr>
        <p:spPr>
          <a:xfrm>
            <a:off x="2201783" y="5709717"/>
            <a:ext cx="3221400" cy="307777"/>
          </a:xfrm>
          <a:prstGeom prst="rect">
            <a:avLst/>
          </a:prstGeom>
          <a:noFill/>
          <a:ln>
            <a:noFill/>
          </a:ln>
        </p:spPr>
        <p:txBody>
          <a:bodyPr wrap="square" rtlCol="0">
            <a:spAutoFit/>
          </a:bodyPr>
          <a:lstStyle/>
          <a:p>
            <a:pPr algn="ctr"/>
            <a:r>
              <a:rPr lang="en-US" sz="1400" b="1" dirty="0">
                <a:solidFill>
                  <a:srgbClr val="C00000"/>
                </a:solidFill>
              </a:rPr>
              <a:t>50%</a:t>
            </a:r>
            <a:r>
              <a:rPr lang="en-US" sz="1400" b="1" dirty="0"/>
              <a:t> of all EVAR centers had a rate ≤ 75%</a:t>
            </a:r>
          </a:p>
        </p:txBody>
      </p:sp>
      <p:sp>
        <p:nvSpPr>
          <p:cNvPr id="42" name="TextBox 41">
            <a:extLst>
              <a:ext uri="{FF2B5EF4-FFF2-40B4-BE49-F238E27FC236}">
                <a16:creationId xmlns:a16="http://schemas.microsoft.com/office/drawing/2014/main" id="{C17209D9-02EA-42C4-8F33-3FA852C61C8E}"/>
              </a:ext>
            </a:extLst>
          </p:cNvPr>
          <p:cNvSpPr txBox="1"/>
          <p:nvPr/>
        </p:nvSpPr>
        <p:spPr>
          <a:xfrm>
            <a:off x="6807254" y="5712502"/>
            <a:ext cx="3182957" cy="307777"/>
          </a:xfrm>
          <a:prstGeom prst="rect">
            <a:avLst/>
          </a:prstGeom>
          <a:noFill/>
          <a:ln>
            <a:noFill/>
          </a:ln>
        </p:spPr>
        <p:txBody>
          <a:bodyPr wrap="square" rtlCol="0">
            <a:spAutoFit/>
          </a:bodyPr>
          <a:lstStyle/>
          <a:p>
            <a:pPr algn="ctr"/>
            <a:r>
              <a:rPr lang="en-US" sz="1400" b="1" dirty="0">
                <a:solidFill>
                  <a:srgbClr val="C00000"/>
                </a:solidFill>
              </a:rPr>
              <a:t>50%</a:t>
            </a:r>
            <a:r>
              <a:rPr lang="en-US" sz="1400" b="1" dirty="0"/>
              <a:t> of all EVAR centers had a rate &gt; 75% </a:t>
            </a:r>
          </a:p>
        </p:txBody>
      </p:sp>
      <p:sp>
        <p:nvSpPr>
          <p:cNvPr id="43" name="Rectangle 42">
            <a:extLst>
              <a:ext uri="{FF2B5EF4-FFF2-40B4-BE49-F238E27FC236}">
                <a16:creationId xmlns:a16="http://schemas.microsoft.com/office/drawing/2014/main" id="{7A272DCD-F6E1-47DA-9559-7C11DE56D4FE}"/>
              </a:ext>
            </a:extLst>
          </p:cNvPr>
          <p:cNvSpPr/>
          <p:nvPr/>
        </p:nvSpPr>
        <p:spPr>
          <a:xfrm>
            <a:off x="6431491" y="3871774"/>
            <a:ext cx="750138" cy="4055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cxnSp>
        <p:nvCxnSpPr>
          <p:cNvPr id="44" name="Straight Connector 43">
            <a:extLst>
              <a:ext uri="{FF2B5EF4-FFF2-40B4-BE49-F238E27FC236}">
                <a16:creationId xmlns:a16="http://schemas.microsoft.com/office/drawing/2014/main" id="{756E6CA9-E13C-4227-A0B4-A36C04A8E435}"/>
              </a:ext>
            </a:extLst>
          </p:cNvPr>
          <p:cNvCxnSpPr>
            <a:cxnSpLocks/>
          </p:cNvCxnSpPr>
          <p:nvPr/>
        </p:nvCxnSpPr>
        <p:spPr>
          <a:xfrm flipV="1">
            <a:off x="6800791" y="2509464"/>
            <a:ext cx="0" cy="13694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D6D7D7A-792F-4900-B581-00059D332ED8}"/>
              </a:ext>
            </a:extLst>
          </p:cNvPr>
          <p:cNvSpPr txBox="1"/>
          <p:nvPr/>
        </p:nvSpPr>
        <p:spPr>
          <a:xfrm>
            <a:off x="2803361" y="2359160"/>
            <a:ext cx="3414976" cy="307777"/>
          </a:xfrm>
          <a:prstGeom prst="rect">
            <a:avLst/>
          </a:prstGeom>
          <a:noFill/>
          <a:ln>
            <a:noFill/>
          </a:ln>
        </p:spPr>
        <p:txBody>
          <a:bodyPr wrap="square" rtlCol="0">
            <a:spAutoFit/>
          </a:bodyPr>
          <a:lstStyle/>
          <a:p>
            <a:pPr algn="ctr"/>
            <a:r>
              <a:rPr lang="en-US" sz="1400" b="1" dirty="0">
                <a:solidFill>
                  <a:srgbClr val="C00000"/>
                </a:solidFill>
              </a:rPr>
              <a:t>75%</a:t>
            </a:r>
            <a:r>
              <a:rPr lang="en-US" sz="1400" b="1" dirty="0"/>
              <a:t> of all EVAR centers had a rate ≤ 85.8%</a:t>
            </a:r>
          </a:p>
        </p:txBody>
      </p:sp>
      <p:sp>
        <p:nvSpPr>
          <p:cNvPr id="54" name="TextBox 53">
            <a:extLst>
              <a:ext uri="{FF2B5EF4-FFF2-40B4-BE49-F238E27FC236}">
                <a16:creationId xmlns:a16="http://schemas.microsoft.com/office/drawing/2014/main" id="{38828735-AEDE-4B27-9B24-EF6E36BF3BD5}"/>
              </a:ext>
            </a:extLst>
          </p:cNvPr>
          <p:cNvSpPr txBox="1"/>
          <p:nvPr/>
        </p:nvSpPr>
        <p:spPr>
          <a:xfrm>
            <a:off x="3734591" y="1840009"/>
            <a:ext cx="3326185" cy="307777"/>
          </a:xfrm>
          <a:prstGeom prst="rect">
            <a:avLst/>
          </a:prstGeom>
          <a:noFill/>
          <a:ln>
            <a:noFill/>
          </a:ln>
        </p:spPr>
        <p:txBody>
          <a:bodyPr wrap="square" rtlCol="0">
            <a:spAutoFit/>
          </a:bodyPr>
          <a:lstStyle/>
          <a:p>
            <a:pPr algn="ctr"/>
            <a:r>
              <a:rPr lang="en-US" sz="1400" b="1" dirty="0">
                <a:solidFill>
                  <a:srgbClr val="C00000"/>
                </a:solidFill>
              </a:rPr>
              <a:t>90%</a:t>
            </a:r>
            <a:r>
              <a:rPr lang="en-US" sz="1400" b="1" dirty="0"/>
              <a:t> of all EVAR centers had a rate ≤ 94.9%</a:t>
            </a:r>
          </a:p>
        </p:txBody>
      </p:sp>
      <p:cxnSp>
        <p:nvCxnSpPr>
          <p:cNvPr id="51" name="Straight Arrow Connector 50">
            <a:extLst>
              <a:ext uri="{FF2B5EF4-FFF2-40B4-BE49-F238E27FC236}">
                <a16:creationId xmlns:a16="http://schemas.microsoft.com/office/drawing/2014/main" id="{31E0EE41-95ED-BD54-E2EC-670F6B338762}"/>
              </a:ext>
            </a:extLst>
          </p:cNvPr>
          <p:cNvCxnSpPr>
            <a:cxnSpLocks/>
          </p:cNvCxnSpPr>
          <p:nvPr/>
        </p:nvCxnSpPr>
        <p:spPr>
          <a:xfrm flipH="1">
            <a:off x="3850366" y="3568204"/>
            <a:ext cx="6610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FB447FC-5F71-F885-BBFC-ED7457D679FD}"/>
              </a:ext>
            </a:extLst>
          </p:cNvPr>
          <p:cNvCxnSpPr>
            <a:cxnSpLocks/>
          </p:cNvCxnSpPr>
          <p:nvPr/>
        </p:nvCxnSpPr>
        <p:spPr>
          <a:xfrm flipH="1">
            <a:off x="6154859" y="2509464"/>
            <a:ext cx="6610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6056EB6-A826-E0A6-D096-986B39C554BF}"/>
              </a:ext>
            </a:extLst>
          </p:cNvPr>
          <p:cNvCxnSpPr>
            <a:cxnSpLocks/>
          </p:cNvCxnSpPr>
          <p:nvPr/>
        </p:nvCxnSpPr>
        <p:spPr>
          <a:xfrm flipH="1">
            <a:off x="7026674" y="1981091"/>
            <a:ext cx="6610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5A31A95-FFCC-16E3-9E7A-40984A4482F1}"/>
              </a:ext>
            </a:extLst>
          </p:cNvPr>
          <p:cNvSpPr/>
          <p:nvPr/>
        </p:nvSpPr>
        <p:spPr>
          <a:xfrm>
            <a:off x="4816120" y="4228311"/>
            <a:ext cx="2559882" cy="518779"/>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0" grpId="0" animBg="1"/>
      <p:bldP spid="24" grpId="0" animBg="1"/>
      <p:bldP spid="32" grpId="0"/>
      <p:bldP spid="33" grpId="0" animBg="1"/>
      <p:bldP spid="34" grpId="0"/>
      <p:bldP spid="41" grpId="0"/>
      <p:bldP spid="42" grpId="0"/>
      <p:bldP spid="43" grpId="0" animBg="1"/>
      <p:bldP spid="49" grpId="0"/>
      <p:bldP spid="54"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53F89-BF8D-5FA3-476C-92A43E8FE641}"/>
              </a:ext>
            </a:extLst>
          </p:cNvPr>
          <p:cNvPicPr>
            <a:picLocks noChangeAspect="1"/>
          </p:cNvPicPr>
          <p:nvPr/>
        </p:nvPicPr>
        <p:blipFill>
          <a:blip r:embed="rId3"/>
          <a:stretch>
            <a:fillRect/>
          </a:stretch>
        </p:blipFill>
        <p:spPr>
          <a:xfrm>
            <a:off x="2454400" y="6048649"/>
            <a:ext cx="7283199" cy="436566"/>
          </a:xfrm>
          <a:prstGeom prst="rect">
            <a:avLst/>
          </a:prstGeom>
          <a:ln>
            <a:solidFill>
              <a:schemeClr val="tx1"/>
            </a:solidFill>
          </a:ln>
        </p:spPr>
      </p:pic>
      <p:sp>
        <p:nvSpPr>
          <p:cNvPr id="3" name="Title 2">
            <a:extLst>
              <a:ext uri="{FF2B5EF4-FFF2-40B4-BE49-F238E27FC236}">
                <a16:creationId xmlns:a16="http://schemas.microsoft.com/office/drawing/2014/main" id="{8207CCD8-C3EA-DF4D-817A-8C73B0F89DD2}"/>
              </a:ext>
            </a:extLst>
          </p:cNvPr>
          <p:cNvSpPr>
            <a:spLocks noGrp="1"/>
          </p:cNvSpPr>
          <p:nvPr>
            <p:ph type="title"/>
          </p:nvPr>
        </p:nvSpPr>
        <p:spPr/>
        <p:txBody>
          <a:bodyPr/>
          <a:lstStyle/>
          <a:p>
            <a:r>
              <a:rPr lang="en-US" dirty="0"/>
              <a:t>Interpretation</a:t>
            </a:r>
          </a:p>
        </p:txBody>
      </p:sp>
      <p:cxnSp>
        <p:nvCxnSpPr>
          <p:cNvPr id="4" name="Straight Connector 3">
            <a:extLst>
              <a:ext uri="{FF2B5EF4-FFF2-40B4-BE49-F238E27FC236}">
                <a16:creationId xmlns:a16="http://schemas.microsoft.com/office/drawing/2014/main" id="{013AEBD8-C4BC-D2BB-F80F-00F6B7855626}"/>
              </a:ext>
            </a:extLst>
          </p:cNvPr>
          <p:cNvCxnSpPr>
            <a:cxnSpLocks/>
          </p:cNvCxnSpPr>
          <p:nvPr/>
        </p:nvCxnSpPr>
        <p:spPr>
          <a:xfrm flipH="1">
            <a:off x="1601391" y="3282041"/>
            <a:ext cx="8667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1FDAB6-1443-6E92-BDA3-87A3BD099A7A}"/>
              </a:ext>
            </a:extLst>
          </p:cNvPr>
          <p:cNvCxnSpPr>
            <a:cxnSpLocks/>
          </p:cNvCxnSpPr>
          <p:nvPr/>
        </p:nvCxnSpPr>
        <p:spPr>
          <a:xfrm flipV="1">
            <a:off x="1600516" y="3128184"/>
            <a:ext cx="0" cy="307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46B76F-E914-458C-75E2-73CFB114469B}"/>
              </a:ext>
            </a:extLst>
          </p:cNvPr>
          <p:cNvCxnSpPr>
            <a:cxnSpLocks/>
          </p:cNvCxnSpPr>
          <p:nvPr/>
        </p:nvCxnSpPr>
        <p:spPr>
          <a:xfrm>
            <a:off x="7023601" y="3104235"/>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21CFA67-96CC-7B52-00FF-BE01321500AB}"/>
              </a:ext>
            </a:extLst>
          </p:cNvPr>
          <p:cNvCxnSpPr>
            <a:cxnSpLocks/>
          </p:cNvCxnSpPr>
          <p:nvPr/>
        </p:nvCxnSpPr>
        <p:spPr>
          <a:xfrm>
            <a:off x="8087851" y="3106732"/>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10C877-4A21-D964-2BF9-AF92780325C0}"/>
              </a:ext>
            </a:extLst>
          </p:cNvPr>
          <p:cNvCxnSpPr>
            <a:cxnSpLocks/>
          </p:cNvCxnSpPr>
          <p:nvPr/>
        </p:nvCxnSpPr>
        <p:spPr>
          <a:xfrm>
            <a:off x="9071351" y="3104235"/>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E96C207-90C3-A4F3-A3B3-7C72FF162849}"/>
              </a:ext>
            </a:extLst>
          </p:cNvPr>
          <p:cNvSpPr txBox="1"/>
          <p:nvPr/>
        </p:nvSpPr>
        <p:spPr>
          <a:xfrm>
            <a:off x="6770487" y="3467602"/>
            <a:ext cx="512555" cy="307777"/>
          </a:xfrm>
          <a:prstGeom prst="rect">
            <a:avLst/>
          </a:prstGeom>
          <a:noFill/>
          <a:ln>
            <a:noFill/>
          </a:ln>
        </p:spPr>
        <p:txBody>
          <a:bodyPr wrap="square" rtlCol="0">
            <a:spAutoFit/>
          </a:bodyPr>
          <a:lstStyle/>
          <a:p>
            <a:pPr algn="ctr"/>
            <a:r>
              <a:rPr lang="en-US" sz="1400" dirty="0"/>
              <a:t>62.5</a:t>
            </a:r>
          </a:p>
        </p:txBody>
      </p:sp>
      <p:sp>
        <p:nvSpPr>
          <p:cNvPr id="52" name="TextBox 51">
            <a:extLst>
              <a:ext uri="{FF2B5EF4-FFF2-40B4-BE49-F238E27FC236}">
                <a16:creationId xmlns:a16="http://schemas.microsoft.com/office/drawing/2014/main" id="{B916ADEB-D102-07EC-9C59-74D150AD2E86}"/>
              </a:ext>
            </a:extLst>
          </p:cNvPr>
          <p:cNvSpPr txBox="1"/>
          <p:nvPr/>
        </p:nvSpPr>
        <p:spPr>
          <a:xfrm>
            <a:off x="7835707" y="3461991"/>
            <a:ext cx="512555" cy="307777"/>
          </a:xfrm>
          <a:prstGeom prst="rect">
            <a:avLst/>
          </a:prstGeom>
          <a:noFill/>
          <a:ln>
            <a:noFill/>
          </a:ln>
        </p:spPr>
        <p:txBody>
          <a:bodyPr wrap="square" rtlCol="0">
            <a:spAutoFit/>
          </a:bodyPr>
          <a:lstStyle/>
          <a:p>
            <a:pPr algn="ctr"/>
            <a:r>
              <a:rPr lang="en-US" sz="1400" dirty="0"/>
              <a:t>75</a:t>
            </a:r>
          </a:p>
        </p:txBody>
      </p:sp>
      <p:sp>
        <p:nvSpPr>
          <p:cNvPr id="53" name="TextBox 52">
            <a:extLst>
              <a:ext uri="{FF2B5EF4-FFF2-40B4-BE49-F238E27FC236}">
                <a16:creationId xmlns:a16="http://schemas.microsoft.com/office/drawing/2014/main" id="{48AE2326-AE7F-DECA-F1D6-7130FBDDB269}"/>
              </a:ext>
            </a:extLst>
          </p:cNvPr>
          <p:cNvSpPr txBox="1"/>
          <p:nvPr/>
        </p:nvSpPr>
        <p:spPr>
          <a:xfrm>
            <a:off x="8822637" y="3461991"/>
            <a:ext cx="512555" cy="307777"/>
          </a:xfrm>
          <a:prstGeom prst="rect">
            <a:avLst/>
          </a:prstGeom>
          <a:noFill/>
          <a:ln>
            <a:noFill/>
          </a:ln>
        </p:spPr>
        <p:txBody>
          <a:bodyPr wrap="square" rtlCol="0">
            <a:spAutoFit/>
          </a:bodyPr>
          <a:lstStyle/>
          <a:p>
            <a:pPr algn="ctr"/>
            <a:r>
              <a:rPr lang="en-US" sz="1400" dirty="0"/>
              <a:t>85.8</a:t>
            </a:r>
          </a:p>
        </p:txBody>
      </p:sp>
      <p:sp>
        <p:nvSpPr>
          <p:cNvPr id="55" name="TextBox 54">
            <a:extLst>
              <a:ext uri="{FF2B5EF4-FFF2-40B4-BE49-F238E27FC236}">
                <a16:creationId xmlns:a16="http://schemas.microsoft.com/office/drawing/2014/main" id="{AEC5F608-59AC-E06A-E728-B3F29EB31903}"/>
              </a:ext>
            </a:extLst>
          </p:cNvPr>
          <p:cNvSpPr txBox="1"/>
          <p:nvPr/>
        </p:nvSpPr>
        <p:spPr>
          <a:xfrm>
            <a:off x="1446884" y="3469942"/>
            <a:ext cx="292090" cy="307777"/>
          </a:xfrm>
          <a:prstGeom prst="rect">
            <a:avLst/>
          </a:prstGeom>
          <a:noFill/>
          <a:ln>
            <a:noFill/>
          </a:ln>
        </p:spPr>
        <p:txBody>
          <a:bodyPr wrap="square" rtlCol="0">
            <a:spAutoFit/>
          </a:bodyPr>
          <a:lstStyle/>
          <a:p>
            <a:pPr algn="ctr"/>
            <a:r>
              <a:rPr lang="en-US" sz="1400" dirty="0"/>
              <a:t>0</a:t>
            </a:r>
          </a:p>
        </p:txBody>
      </p:sp>
      <p:sp>
        <p:nvSpPr>
          <p:cNvPr id="56" name="TextBox 55">
            <a:extLst>
              <a:ext uri="{FF2B5EF4-FFF2-40B4-BE49-F238E27FC236}">
                <a16:creationId xmlns:a16="http://schemas.microsoft.com/office/drawing/2014/main" id="{573A5DDC-7836-C2D7-E0BD-2149256E4255}"/>
              </a:ext>
            </a:extLst>
          </p:cNvPr>
          <p:cNvSpPr txBox="1"/>
          <p:nvPr/>
        </p:nvSpPr>
        <p:spPr>
          <a:xfrm>
            <a:off x="10011512" y="3461991"/>
            <a:ext cx="512555" cy="307777"/>
          </a:xfrm>
          <a:prstGeom prst="rect">
            <a:avLst/>
          </a:prstGeom>
          <a:noFill/>
          <a:ln>
            <a:noFill/>
          </a:ln>
        </p:spPr>
        <p:txBody>
          <a:bodyPr wrap="square" rtlCol="0">
            <a:spAutoFit/>
          </a:bodyPr>
          <a:lstStyle/>
          <a:p>
            <a:pPr algn="ctr"/>
            <a:r>
              <a:rPr lang="en-US" sz="1400" dirty="0"/>
              <a:t>100</a:t>
            </a:r>
          </a:p>
        </p:txBody>
      </p:sp>
      <p:sp>
        <p:nvSpPr>
          <p:cNvPr id="62" name="Rectangle 61">
            <a:extLst>
              <a:ext uri="{FF2B5EF4-FFF2-40B4-BE49-F238E27FC236}">
                <a16:creationId xmlns:a16="http://schemas.microsoft.com/office/drawing/2014/main" id="{A60D4FAE-655A-DD9C-F2A8-7EB7AB288078}"/>
              </a:ext>
            </a:extLst>
          </p:cNvPr>
          <p:cNvSpPr/>
          <p:nvPr/>
        </p:nvSpPr>
        <p:spPr>
          <a:xfrm>
            <a:off x="1609282" y="3199063"/>
            <a:ext cx="5414317" cy="17492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51398D2-2BC9-E2D1-666A-12A9B7B88074}"/>
              </a:ext>
            </a:extLst>
          </p:cNvPr>
          <p:cNvSpPr/>
          <p:nvPr/>
        </p:nvSpPr>
        <p:spPr>
          <a:xfrm>
            <a:off x="7023600" y="3199063"/>
            <a:ext cx="1064248" cy="174927"/>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52007F0-E934-6DEE-AFBC-FA9A6C3BB338}"/>
              </a:ext>
            </a:extLst>
          </p:cNvPr>
          <p:cNvSpPr/>
          <p:nvPr/>
        </p:nvSpPr>
        <p:spPr>
          <a:xfrm>
            <a:off x="8087847" y="3199063"/>
            <a:ext cx="983499" cy="174927"/>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611A2803-3A9F-FC8E-A17D-15E7F5C409D6}"/>
              </a:ext>
            </a:extLst>
          </p:cNvPr>
          <p:cNvSpPr/>
          <p:nvPr/>
        </p:nvSpPr>
        <p:spPr>
          <a:xfrm>
            <a:off x="9071346" y="3199063"/>
            <a:ext cx="1188984" cy="174927"/>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Left Brace 65">
            <a:extLst>
              <a:ext uri="{FF2B5EF4-FFF2-40B4-BE49-F238E27FC236}">
                <a16:creationId xmlns:a16="http://schemas.microsoft.com/office/drawing/2014/main" id="{4B8C9D63-CCF4-C47C-87B9-09DFABFCA371}"/>
              </a:ext>
            </a:extLst>
          </p:cNvPr>
          <p:cNvSpPr/>
          <p:nvPr/>
        </p:nvSpPr>
        <p:spPr>
          <a:xfrm rot="5400000">
            <a:off x="4093667" y="244480"/>
            <a:ext cx="432177" cy="5267149"/>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EEC23DA1-0701-1FFE-BAED-451CA6AB9CEA}"/>
              </a:ext>
            </a:extLst>
          </p:cNvPr>
          <p:cNvSpPr txBox="1"/>
          <p:nvPr/>
        </p:nvSpPr>
        <p:spPr>
          <a:xfrm>
            <a:off x="3892682" y="2385452"/>
            <a:ext cx="1055301" cy="307777"/>
          </a:xfrm>
          <a:prstGeom prst="rect">
            <a:avLst/>
          </a:prstGeom>
          <a:noFill/>
          <a:ln>
            <a:noFill/>
          </a:ln>
        </p:spPr>
        <p:txBody>
          <a:bodyPr wrap="square" rtlCol="0">
            <a:spAutoFit/>
          </a:bodyPr>
          <a:lstStyle/>
          <a:p>
            <a:pPr algn="ctr"/>
            <a:r>
              <a:rPr lang="en-US" sz="1400" dirty="0"/>
              <a:t>1</a:t>
            </a:r>
            <a:r>
              <a:rPr lang="en-US" sz="1400" baseline="30000" dirty="0"/>
              <a:t>st</a:t>
            </a:r>
            <a:r>
              <a:rPr lang="en-US" sz="1400" dirty="0"/>
              <a:t> Quartile</a:t>
            </a:r>
          </a:p>
        </p:txBody>
      </p:sp>
      <p:sp>
        <p:nvSpPr>
          <p:cNvPr id="69" name="Left Brace 68">
            <a:extLst>
              <a:ext uri="{FF2B5EF4-FFF2-40B4-BE49-F238E27FC236}">
                <a16:creationId xmlns:a16="http://schemas.microsoft.com/office/drawing/2014/main" id="{54B91612-5A7C-0EC2-BF0C-B888E2D8DF9C}"/>
              </a:ext>
            </a:extLst>
          </p:cNvPr>
          <p:cNvSpPr/>
          <p:nvPr/>
        </p:nvSpPr>
        <p:spPr>
          <a:xfrm rot="5400000">
            <a:off x="8368328" y="2422868"/>
            <a:ext cx="429768" cy="908002"/>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638049C7-6FF8-6B9B-1EA1-C0AA53A4825B}"/>
              </a:ext>
            </a:extLst>
          </p:cNvPr>
          <p:cNvSpPr txBox="1"/>
          <p:nvPr/>
        </p:nvSpPr>
        <p:spPr>
          <a:xfrm>
            <a:off x="7051665" y="2385452"/>
            <a:ext cx="1055301" cy="307777"/>
          </a:xfrm>
          <a:prstGeom prst="rect">
            <a:avLst/>
          </a:prstGeom>
          <a:noFill/>
          <a:ln>
            <a:noFill/>
          </a:ln>
        </p:spPr>
        <p:txBody>
          <a:bodyPr wrap="square" rtlCol="0">
            <a:spAutoFit/>
          </a:bodyPr>
          <a:lstStyle/>
          <a:p>
            <a:pPr algn="ctr"/>
            <a:r>
              <a:rPr lang="en-US" sz="1400" dirty="0"/>
              <a:t>2</a:t>
            </a:r>
            <a:r>
              <a:rPr lang="en-US" sz="1400" baseline="30000" dirty="0"/>
              <a:t>nd </a:t>
            </a:r>
            <a:r>
              <a:rPr lang="en-US" sz="1400" dirty="0"/>
              <a:t>Quartile</a:t>
            </a:r>
          </a:p>
        </p:txBody>
      </p:sp>
      <p:sp>
        <p:nvSpPr>
          <p:cNvPr id="71" name="Left Brace 70">
            <a:extLst>
              <a:ext uri="{FF2B5EF4-FFF2-40B4-BE49-F238E27FC236}">
                <a16:creationId xmlns:a16="http://schemas.microsoft.com/office/drawing/2014/main" id="{D76CFFB1-4F50-80F2-EA9C-7A2A4DF3C78F}"/>
              </a:ext>
            </a:extLst>
          </p:cNvPr>
          <p:cNvSpPr/>
          <p:nvPr/>
        </p:nvSpPr>
        <p:spPr>
          <a:xfrm rot="5400000">
            <a:off x="7334839" y="2423479"/>
            <a:ext cx="429768" cy="908002"/>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5973C091-FB32-D9ED-1FDF-B18AB512D45F}"/>
              </a:ext>
            </a:extLst>
          </p:cNvPr>
          <p:cNvSpPr txBox="1"/>
          <p:nvPr/>
        </p:nvSpPr>
        <p:spPr>
          <a:xfrm>
            <a:off x="8075142" y="2385452"/>
            <a:ext cx="1055301" cy="307777"/>
          </a:xfrm>
          <a:prstGeom prst="rect">
            <a:avLst/>
          </a:prstGeom>
          <a:noFill/>
          <a:ln>
            <a:noFill/>
          </a:ln>
        </p:spPr>
        <p:txBody>
          <a:bodyPr wrap="square" rtlCol="0">
            <a:spAutoFit/>
          </a:bodyPr>
          <a:lstStyle/>
          <a:p>
            <a:pPr algn="ctr"/>
            <a:r>
              <a:rPr lang="en-US" sz="1400" dirty="0"/>
              <a:t>3</a:t>
            </a:r>
            <a:r>
              <a:rPr lang="en-US" sz="1400" baseline="30000" dirty="0"/>
              <a:t>rd </a:t>
            </a:r>
            <a:r>
              <a:rPr lang="en-US" sz="1400" dirty="0"/>
              <a:t>Quartile</a:t>
            </a:r>
          </a:p>
        </p:txBody>
      </p:sp>
      <p:sp>
        <p:nvSpPr>
          <p:cNvPr id="73" name="Left Brace 72">
            <a:extLst>
              <a:ext uri="{FF2B5EF4-FFF2-40B4-BE49-F238E27FC236}">
                <a16:creationId xmlns:a16="http://schemas.microsoft.com/office/drawing/2014/main" id="{2D6EC19E-D4DA-EBEB-89BC-11E1F5C623E8}"/>
              </a:ext>
            </a:extLst>
          </p:cNvPr>
          <p:cNvSpPr/>
          <p:nvPr/>
        </p:nvSpPr>
        <p:spPr>
          <a:xfrm rot="5400000">
            <a:off x="9448443" y="2355214"/>
            <a:ext cx="429768" cy="1043310"/>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Box 73">
            <a:extLst>
              <a:ext uri="{FF2B5EF4-FFF2-40B4-BE49-F238E27FC236}">
                <a16:creationId xmlns:a16="http://schemas.microsoft.com/office/drawing/2014/main" id="{12E38CBC-4767-4EE3-1646-DB69D48B2E71}"/>
              </a:ext>
            </a:extLst>
          </p:cNvPr>
          <p:cNvSpPr txBox="1"/>
          <p:nvPr/>
        </p:nvSpPr>
        <p:spPr>
          <a:xfrm>
            <a:off x="9165761" y="2385451"/>
            <a:ext cx="1055301" cy="307777"/>
          </a:xfrm>
          <a:prstGeom prst="rect">
            <a:avLst/>
          </a:prstGeom>
          <a:noFill/>
          <a:ln>
            <a:noFill/>
          </a:ln>
        </p:spPr>
        <p:txBody>
          <a:bodyPr wrap="square" rtlCol="0">
            <a:spAutoFit/>
          </a:bodyPr>
          <a:lstStyle/>
          <a:p>
            <a:pPr algn="ctr"/>
            <a:r>
              <a:rPr lang="en-US" sz="1400" dirty="0"/>
              <a:t>4</a:t>
            </a:r>
            <a:r>
              <a:rPr lang="en-US" sz="1400" baseline="30000" dirty="0"/>
              <a:t>th </a:t>
            </a:r>
            <a:r>
              <a:rPr lang="en-US" sz="1400" dirty="0"/>
              <a:t>Quartile</a:t>
            </a:r>
          </a:p>
        </p:txBody>
      </p:sp>
      <p:sp>
        <p:nvSpPr>
          <p:cNvPr id="75" name="TextBox 74">
            <a:extLst>
              <a:ext uri="{FF2B5EF4-FFF2-40B4-BE49-F238E27FC236}">
                <a16:creationId xmlns:a16="http://schemas.microsoft.com/office/drawing/2014/main" id="{BA241ED6-6B0D-2373-A204-1CD053C156DA}"/>
              </a:ext>
            </a:extLst>
          </p:cNvPr>
          <p:cNvSpPr txBox="1"/>
          <p:nvPr/>
        </p:nvSpPr>
        <p:spPr>
          <a:xfrm>
            <a:off x="3825840" y="2190748"/>
            <a:ext cx="1188983" cy="261610"/>
          </a:xfrm>
          <a:prstGeom prst="rect">
            <a:avLst/>
          </a:prstGeom>
          <a:noFill/>
          <a:ln>
            <a:noFill/>
          </a:ln>
        </p:spPr>
        <p:txBody>
          <a:bodyPr wrap="square" rtlCol="0">
            <a:spAutoFit/>
          </a:bodyPr>
          <a:lstStyle/>
          <a:p>
            <a:pPr algn="ctr"/>
            <a:r>
              <a:rPr lang="en-US" sz="1100" dirty="0"/>
              <a:t>25% of centers</a:t>
            </a:r>
          </a:p>
        </p:txBody>
      </p:sp>
      <p:sp>
        <p:nvSpPr>
          <p:cNvPr id="76" name="TextBox 75">
            <a:extLst>
              <a:ext uri="{FF2B5EF4-FFF2-40B4-BE49-F238E27FC236}">
                <a16:creationId xmlns:a16="http://schemas.microsoft.com/office/drawing/2014/main" id="{4C85A4A7-DAAF-53EE-C456-20A6C63D5196}"/>
              </a:ext>
            </a:extLst>
          </p:cNvPr>
          <p:cNvSpPr txBox="1"/>
          <p:nvPr/>
        </p:nvSpPr>
        <p:spPr>
          <a:xfrm>
            <a:off x="6984823" y="2188157"/>
            <a:ext cx="1188983" cy="261610"/>
          </a:xfrm>
          <a:prstGeom prst="rect">
            <a:avLst/>
          </a:prstGeom>
          <a:noFill/>
          <a:ln>
            <a:noFill/>
          </a:ln>
        </p:spPr>
        <p:txBody>
          <a:bodyPr wrap="square" rtlCol="0">
            <a:spAutoFit/>
          </a:bodyPr>
          <a:lstStyle/>
          <a:p>
            <a:pPr algn="ctr"/>
            <a:r>
              <a:rPr lang="en-US" sz="1100" dirty="0"/>
              <a:t>25% of centers</a:t>
            </a:r>
          </a:p>
        </p:txBody>
      </p:sp>
      <p:sp>
        <p:nvSpPr>
          <p:cNvPr id="78" name="TextBox 77">
            <a:extLst>
              <a:ext uri="{FF2B5EF4-FFF2-40B4-BE49-F238E27FC236}">
                <a16:creationId xmlns:a16="http://schemas.microsoft.com/office/drawing/2014/main" id="{F25D2D3B-FCFC-53C7-62A9-5A8FAFF21352}"/>
              </a:ext>
            </a:extLst>
          </p:cNvPr>
          <p:cNvSpPr txBox="1"/>
          <p:nvPr/>
        </p:nvSpPr>
        <p:spPr>
          <a:xfrm>
            <a:off x="9098919" y="2190150"/>
            <a:ext cx="1188983" cy="261610"/>
          </a:xfrm>
          <a:prstGeom prst="rect">
            <a:avLst/>
          </a:prstGeom>
          <a:noFill/>
          <a:ln>
            <a:noFill/>
          </a:ln>
        </p:spPr>
        <p:txBody>
          <a:bodyPr wrap="square" rtlCol="0">
            <a:spAutoFit/>
          </a:bodyPr>
          <a:lstStyle/>
          <a:p>
            <a:pPr algn="ctr"/>
            <a:r>
              <a:rPr lang="en-US" sz="1100" dirty="0"/>
              <a:t>25% of centers</a:t>
            </a:r>
          </a:p>
        </p:txBody>
      </p:sp>
      <p:sp>
        <p:nvSpPr>
          <p:cNvPr id="79" name="TextBox 78">
            <a:extLst>
              <a:ext uri="{FF2B5EF4-FFF2-40B4-BE49-F238E27FC236}">
                <a16:creationId xmlns:a16="http://schemas.microsoft.com/office/drawing/2014/main" id="{592C8C8A-DCE8-9B5F-24E9-0C99C6E04C69}"/>
              </a:ext>
            </a:extLst>
          </p:cNvPr>
          <p:cNvSpPr txBox="1"/>
          <p:nvPr/>
        </p:nvSpPr>
        <p:spPr>
          <a:xfrm>
            <a:off x="8013047" y="2188635"/>
            <a:ext cx="1188983" cy="261610"/>
          </a:xfrm>
          <a:prstGeom prst="rect">
            <a:avLst/>
          </a:prstGeom>
          <a:noFill/>
          <a:ln>
            <a:noFill/>
          </a:ln>
        </p:spPr>
        <p:txBody>
          <a:bodyPr wrap="square" rtlCol="0">
            <a:spAutoFit/>
          </a:bodyPr>
          <a:lstStyle/>
          <a:p>
            <a:pPr algn="ctr"/>
            <a:r>
              <a:rPr lang="en-US" sz="1100" dirty="0"/>
              <a:t>25% of centers</a:t>
            </a:r>
          </a:p>
        </p:txBody>
      </p:sp>
      <p:sp>
        <p:nvSpPr>
          <p:cNvPr id="80" name="TextBox 79">
            <a:extLst>
              <a:ext uri="{FF2B5EF4-FFF2-40B4-BE49-F238E27FC236}">
                <a16:creationId xmlns:a16="http://schemas.microsoft.com/office/drawing/2014/main" id="{C4D446AC-2C75-C32F-C42D-E537519C6941}"/>
              </a:ext>
            </a:extLst>
          </p:cNvPr>
          <p:cNvSpPr txBox="1"/>
          <p:nvPr/>
        </p:nvSpPr>
        <p:spPr>
          <a:xfrm>
            <a:off x="6710315" y="3671762"/>
            <a:ext cx="4251168" cy="369332"/>
          </a:xfrm>
          <a:prstGeom prst="rect">
            <a:avLst/>
          </a:prstGeom>
          <a:noFill/>
        </p:spPr>
        <p:txBody>
          <a:bodyPr wrap="square" rtlCol="0">
            <a:spAutoFit/>
          </a:bodyPr>
          <a:lstStyle/>
          <a:p>
            <a:r>
              <a:rPr lang="en-US" dirty="0">
                <a:solidFill>
                  <a:srgbClr val="C00000"/>
                </a:solidFill>
              </a:rPr>
              <a:t>  </a:t>
            </a:r>
            <a:r>
              <a:rPr lang="en-US" sz="1600" dirty="0">
                <a:solidFill>
                  <a:srgbClr val="C00000"/>
                </a:solidFill>
              </a:rPr>
              <a:t>25</a:t>
            </a:r>
            <a:r>
              <a:rPr lang="en-US" sz="1600" baseline="30000" dirty="0">
                <a:solidFill>
                  <a:srgbClr val="C00000"/>
                </a:solidFill>
              </a:rPr>
              <a:t>th                         </a:t>
            </a:r>
            <a:r>
              <a:rPr lang="en-US" sz="1600" dirty="0">
                <a:solidFill>
                  <a:srgbClr val="C00000"/>
                </a:solidFill>
              </a:rPr>
              <a:t>50</a:t>
            </a:r>
            <a:r>
              <a:rPr lang="en-US" sz="1600" baseline="30000" dirty="0">
                <a:solidFill>
                  <a:srgbClr val="C00000"/>
                </a:solidFill>
              </a:rPr>
              <a:t>th                     </a:t>
            </a:r>
            <a:r>
              <a:rPr lang="en-US" sz="1600" dirty="0">
                <a:solidFill>
                  <a:srgbClr val="C00000"/>
                </a:solidFill>
              </a:rPr>
              <a:t>75</a:t>
            </a:r>
            <a:r>
              <a:rPr lang="en-US" sz="1600" baseline="30000" dirty="0">
                <a:solidFill>
                  <a:srgbClr val="C00000"/>
                </a:solidFill>
              </a:rPr>
              <a:t>th</a:t>
            </a:r>
            <a:endParaRPr lang="en-US" dirty="0">
              <a:solidFill>
                <a:srgbClr val="C00000"/>
              </a:solidFill>
            </a:endParaRPr>
          </a:p>
        </p:txBody>
      </p:sp>
      <p:cxnSp>
        <p:nvCxnSpPr>
          <p:cNvPr id="81" name="Straight Arrow Connector 80">
            <a:extLst>
              <a:ext uri="{FF2B5EF4-FFF2-40B4-BE49-F238E27FC236}">
                <a16:creationId xmlns:a16="http://schemas.microsoft.com/office/drawing/2014/main" id="{DEF531EB-45EB-3DB4-C679-DB0B0EA494D9}"/>
              </a:ext>
            </a:extLst>
          </p:cNvPr>
          <p:cNvCxnSpPr>
            <a:cxnSpLocks/>
          </p:cNvCxnSpPr>
          <p:nvPr/>
        </p:nvCxnSpPr>
        <p:spPr>
          <a:xfrm>
            <a:off x="9679818" y="3469942"/>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9914F23-F1B4-8BAC-FB09-8637A824B085}"/>
              </a:ext>
            </a:extLst>
          </p:cNvPr>
          <p:cNvSpPr txBox="1"/>
          <p:nvPr/>
        </p:nvSpPr>
        <p:spPr>
          <a:xfrm>
            <a:off x="8642104" y="4241700"/>
            <a:ext cx="2075428" cy="307777"/>
          </a:xfrm>
          <a:prstGeom prst="rect">
            <a:avLst/>
          </a:prstGeom>
          <a:noFill/>
          <a:ln>
            <a:noFill/>
          </a:ln>
        </p:spPr>
        <p:txBody>
          <a:bodyPr wrap="square" rtlCol="0">
            <a:spAutoFit/>
          </a:bodyPr>
          <a:lstStyle/>
          <a:p>
            <a:pPr algn="ctr"/>
            <a:r>
              <a:rPr lang="en-US" sz="1400" dirty="0"/>
              <a:t>“Top” 25</a:t>
            </a:r>
            <a:r>
              <a:rPr lang="en-US" sz="1400" baseline="30000" dirty="0"/>
              <a:t>th</a:t>
            </a:r>
            <a:r>
              <a:rPr lang="en-US" sz="1400" dirty="0"/>
              <a:t> percentile </a:t>
            </a:r>
          </a:p>
        </p:txBody>
      </p:sp>
      <p:cxnSp>
        <p:nvCxnSpPr>
          <p:cNvPr id="87" name="Straight Arrow Connector 86">
            <a:extLst>
              <a:ext uri="{FF2B5EF4-FFF2-40B4-BE49-F238E27FC236}">
                <a16:creationId xmlns:a16="http://schemas.microsoft.com/office/drawing/2014/main" id="{623C2A4E-D80F-6E99-3C48-877176C405C1}"/>
              </a:ext>
            </a:extLst>
          </p:cNvPr>
          <p:cNvCxnSpPr>
            <a:cxnSpLocks/>
          </p:cNvCxnSpPr>
          <p:nvPr/>
        </p:nvCxnSpPr>
        <p:spPr>
          <a:xfrm>
            <a:off x="9684701" y="4660152"/>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DFAE61A-454F-BF11-1404-363ADB15BA40}"/>
              </a:ext>
            </a:extLst>
          </p:cNvPr>
          <p:cNvSpPr txBox="1"/>
          <p:nvPr/>
        </p:nvSpPr>
        <p:spPr>
          <a:xfrm>
            <a:off x="8372540" y="5437778"/>
            <a:ext cx="2587065" cy="307777"/>
          </a:xfrm>
          <a:prstGeom prst="rect">
            <a:avLst/>
          </a:prstGeom>
          <a:noFill/>
          <a:ln>
            <a:noFill/>
          </a:ln>
        </p:spPr>
        <p:txBody>
          <a:bodyPr wrap="square" rtlCol="0">
            <a:spAutoFit/>
          </a:bodyPr>
          <a:lstStyle/>
          <a:p>
            <a:pPr algn="ctr"/>
            <a:r>
              <a:rPr lang="en-US" sz="1400" dirty="0"/>
              <a:t>Center results highlighted blue</a:t>
            </a:r>
          </a:p>
        </p:txBody>
      </p:sp>
      <p:cxnSp>
        <p:nvCxnSpPr>
          <p:cNvPr id="89" name="Straight Arrow Connector 88">
            <a:extLst>
              <a:ext uri="{FF2B5EF4-FFF2-40B4-BE49-F238E27FC236}">
                <a16:creationId xmlns:a16="http://schemas.microsoft.com/office/drawing/2014/main" id="{D6C9C109-EE42-0A02-CCC3-C2CB6D4250ED}"/>
              </a:ext>
            </a:extLst>
          </p:cNvPr>
          <p:cNvCxnSpPr>
            <a:cxnSpLocks/>
          </p:cNvCxnSpPr>
          <p:nvPr/>
        </p:nvCxnSpPr>
        <p:spPr>
          <a:xfrm>
            <a:off x="4406767" y="3465590"/>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3936D9F-3A15-029A-93B7-F86AEADAA3BF}"/>
              </a:ext>
            </a:extLst>
          </p:cNvPr>
          <p:cNvSpPr txBox="1"/>
          <p:nvPr/>
        </p:nvSpPr>
        <p:spPr>
          <a:xfrm>
            <a:off x="3369053" y="4237348"/>
            <a:ext cx="2075428" cy="307777"/>
          </a:xfrm>
          <a:prstGeom prst="rect">
            <a:avLst/>
          </a:prstGeom>
          <a:noFill/>
          <a:ln>
            <a:noFill/>
          </a:ln>
        </p:spPr>
        <p:txBody>
          <a:bodyPr wrap="square" rtlCol="0">
            <a:spAutoFit/>
          </a:bodyPr>
          <a:lstStyle/>
          <a:p>
            <a:pPr algn="ctr"/>
            <a:r>
              <a:rPr lang="en-US" sz="1400" dirty="0"/>
              <a:t>“Bottom” 25</a:t>
            </a:r>
            <a:r>
              <a:rPr lang="en-US" sz="1400" baseline="30000" dirty="0"/>
              <a:t>th</a:t>
            </a:r>
            <a:r>
              <a:rPr lang="en-US" sz="1400" dirty="0"/>
              <a:t> percentile </a:t>
            </a:r>
          </a:p>
        </p:txBody>
      </p:sp>
      <p:cxnSp>
        <p:nvCxnSpPr>
          <p:cNvPr id="91" name="Straight Arrow Connector 90">
            <a:extLst>
              <a:ext uri="{FF2B5EF4-FFF2-40B4-BE49-F238E27FC236}">
                <a16:creationId xmlns:a16="http://schemas.microsoft.com/office/drawing/2014/main" id="{80378B6B-8BF2-8BA3-E541-6D1A1F5EDA15}"/>
              </a:ext>
            </a:extLst>
          </p:cNvPr>
          <p:cNvCxnSpPr>
            <a:cxnSpLocks/>
          </p:cNvCxnSpPr>
          <p:nvPr/>
        </p:nvCxnSpPr>
        <p:spPr>
          <a:xfrm>
            <a:off x="4411650" y="4655800"/>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B6AA1399-5834-684B-018F-7644AFFB1D19}"/>
              </a:ext>
            </a:extLst>
          </p:cNvPr>
          <p:cNvSpPr txBox="1"/>
          <p:nvPr/>
        </p:nvSpPr>
        <p:spPr>
          <a:xfrm>
            <a:off x="3099489" y="5433426"/>
            <a:ext cx="2587065" cy="307777"/>
          </a:xfrm>
          <a:prstGeom prst="rect">
            <a:avLst/>
          </a:prstGeom>
          <a:noFill/>
          <a:ln>
            <a:noFill/>
          </a:ln>
        </p:spPr>
        <p:txBody>
          <a:bodyPr wrap="square" rtlCol="0">
            <a:spAutoFit/>
          </a:bodyPr>
          <a:lstStyle/>
          <a:p>
            <a:pPr algn="ctr"/>
            <a:r>
              <a:rPr lang="en-US" sz="1400" dirty="0"/>
              <a:t>Center results highlighted coral</a:t>
            </a:r>
          </a:p>
        </p:txBody>
      </p:sp>
      <p:sp>
        <p:nvSpPr>
          <p:cNvPr id="94" name="Rectangle 93">
            <a:extLst>
              <a:ext uri="{FF2B5EF4-FFF2-40B4-BE49-F238E27FC236}">
                <a16:creationId xmlns:a16="http://schemas.microsoft.com/office/drawing/2014/main" id="{E08E14B4-FC09-0DF2-3EBA-7277BA850A79}"/>
              </a:ext>
            </a:extLst>
          </p:cNvPr>
          <p:cNvSpPr/>
          <p:nvPr/>
        </p:nvSpPr>
        <p:spPr>
          <a:xfrm>
            <a:off x="5782491" y="6266932"/>
            <a:ext cx="1045028" cy="21589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D7A01B-56BF-FE2E-317F-CBCBD782A764}"/>
              </a:ext>
            </a:extLst>
          </p:cNvPr>
          <p:cNvSpPr/>
          <p:nvPr/>
        </p:nvSpPr>
        <p:spPr>
          <a:xfrm>
            <a:off x="9130442" y="6266932"/>
            <a:ext cx="283523" cy="21589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2BF1BA55-0BD2-F8EE-BE52-0090D28F5991}"/>
              </a:ext>
            </a:extLst>
          </p:cNvPr>
          <p:cNvSpPr txBox="1"/>
          <p:nvPr/>
        </p:nvSpPr>
        <p:spPr>
          <a:xfrm>
            <a:off x="1012622" y="1475162"/>
            <a:ext cx="1815638" cy="369332"/>
          </a:xfrm>
          <a:prstGeom prst="rect">
            <a:avLst/>
          </a:prstGeom>
          <a:noFill/>
          <a:ln>
            <a:noFill/>
          </a:ln>
        </p:spPr>
        <p:txBody>
          <a:bodyPr wrap="square" rtlCol="0">
            <a:spAutoFit/>
          </a:bodyPr>
          <a:lstStyle/>
          <a:p>
            <a:r>
              <a:rPr lang="en-US" b="1" dirty="0"/>
              <a:t>Process Measure</a:t>
            </a:r>
          </a:p>
        </p:txBody>
      </p:sp>
      <p:cxnSp>
        <p:nvCxnSpPr>
          <p:cNvPr id="12" name="Straight Connector 11">
            <a:extLst>
              <a:ext uri="{FF2B5EF4-FFF2-40B4-BE49-F238E27FC236}">
                <a16:creationId xmlns:a16="http://schemas.microsoft.com/office/drawing/2014/main" id="{0A454875-0A30-1C06-BEB8-5E9D2E1F8324}"/>
              </a:ext>
            </a:extLst>
          </p:cNvPr>
          <p:cNvCxnSpPr>
            <a:cxnSpLocks/>
          </p:cNvCxnSpPr>
          <p:nvPr/>
        </p:nvCxnSpPr>
        <p:spPr>
          <a:xfrm flipV="1">
            <a:off x="10269141" y="3128184"/>
            <a:ext cx="0" cy="307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5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p:bldP spid="69" grpId="0" animBg="1"/>
      <p:bldP spid="70" grpId="0"/>
      <p:bldP spid="71" grpId="0" animBg="1"/>
      <p:bldP spid="72" grpId="0"/>
      <p:bldP spid="73" grpId="0" animBg="1"/>
      <p:bldP spid="74" grpId="0"/>
      <p:bldP spid="75" grpId="0"/>
      <p:bldP spid="76" grpId="0"/>
      <p:bldP spid="78" grpId="0"/>
      <p:bldP spid="79" grpId="0"/>
      <p:bldP spid="84" grpId="0"/>
      <p:bldP spid="88" grpId="0"/>
      <p:bldP spid="90" grpId="0"/>
      <p:bldP spid="92" grpId="0"/>
      <p:bldP spid="94" grpId="0" animBg="1"/>
      <p:bldP spid="9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C390E29-7D93-556D-AEDA-DE8730CB5D81}"/>
              </a:ext>
            </a:extLst>
          </p:cNvPr>
          <p:cNvPicPr>
            <a:picLocks noChangeAspect="1"/>
          </p:cNvPicPr>
          <p:nvPr/>
        </p:nvPicPr>
        <p:blipFill>
          <a:blip r:embed="rId3"/>
          <a:stretch>
            <a:fillRect/>
          </a:stretch>
        </p:blipFill>
        <p:spPr>
          <a:xfrm>
            <a:off x="2490787" y="6048267"/>
            <a:ext cx="7210425" cy="429805"/>
          </a:xfrm>
          <a:prstGeom prst="rect">
            <a:avLst/>
          </a:prstGeom>
          <a:ln>
            <a:solidFill>
              <a:schemeClr val="tx1"/>
            </a:solidFill>
          </a:ln>
        </p:spPr>
      </p:pic>
      <p:sp>
        <p:nvSpPr>
          <p:cNvPr id="3" name="Title 2">
            <a:extLst>
              <a:ext uri="{FF2B5EF4-FFF2-40B4-BE49-F238E27FC236}">
                <a16:creationId xmlns:a16="http://schemas.microsoft.com/office/drawing/2014/main" id="{8207CCD8-C3EA-DF4D-817A-8C73B0F89DD2}"/>
              </a:ext>
            </a:extLst>
          </p:cNvPr>
          <p:cNvSpPr>
            <a:spLocks noGrp="1"/>
          </p:cNvSpPr>
          <p:nvPr>
            <p:ph type="title"/>
          </p:nvPr>
        </p:nvSpPr>
        <p:spPr/>
        <p:txBody>
          <a:bodyPr/>
          <a:lstStyle/>
          <a:p>
            <a:r>
              <a:rPr lang="en-US" dirty="0"/>
              <a:t>Interpretation</a:t>
            </a:r>
          </a:p>
        </p:txBody>
      </p:sp>
      <p:cxnSp>
        <p:nvCxnSpPr>
          <p:cNvPr id="4" name="Straight Connector 3">
            <a:extLst>
              <a:ext uri="{FF2B5EF4-FFF2-40B4-BE49-F238E27FC236}">
                <a16:creationId xmlns:a16="http://schemas.microsoft.com/office/drawing/2014/main" id="{013AEBD8-C4BC-D2BB-F80F-00F6B7855626}"/>
              </a:ext>
            </a:extLst>
          </p:cNvPr>
          <p:cNvCxnSpPr>
            <a:cxnSpLocks/>
          </p:cNvCxnSpPr>
          <p:nvPr/>
        </p:nvCxnSpPr>
        <p:spPr>
          <a:xfrm flipH="1">
            <a:off x="1601391" y="3282041"/>
            <a:ext cx="8667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1FDAB6-1443-6E92-BDA3-87A3BD099A7A}"/>
              </a:ext>
            </a:extLst>
          </p:cNvPr>
          <p:cNvCxnSpPr>
            <a:cxnSpLocks/>
          </p:cNvCxnSpPr>
          <p:nvPr/>
        </p:nvCxnSpPr>
        <p:spPr>
          <a:xfrm flipV="1">
            <a:off x="1600516" y="3128184"/>
            <a:ext cx="0" cy="307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454875-0A30-1C06-BEB8-5E9D2E1F8324}"/>
              </a:ext>
            </a:extLst>
          </p:cNvPr>
          <p:cNvCxnSpPr>
            <a:cxnSpLocks/>
          </p:cNvCxnSpPr>
          <p:nvPr/>
        </p:nvCxnSpPr>
        <p:spPr>
          <a:xfrm flipV="1">
            <a:off x="10275965" y="3128184"/>
            <a:ext cx="0" cy="307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46B76F-E914-458C-75E2-73CFB114469B}"/>
              </a:ext>
            </a:extLst>
          </p:cNvPr>
          <p:cNvCxnSpPr>
            <a:cxnSpLocks/>
          </p:cNvCxnSpPr>
          <p:nvPr/>
        </p:nvCxnSpPr>
        <p:spPr>
          <a:xfrm>
            <a:off x="1848097" y="3104235"/>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21CFA67-96CC-7B52-00FF-BE01321500AB}"/>
              </a:ext>
            </a:extLst>
          </p:cNvPr>
          <p:cNvCxnSpPr>
            <a:cxnSpLocks/>
          </p:cNvCxnSpPr>
          <p:nvPr/>
        </p:nvCxnSpPr>
        <p:spPr>
          <a:xfrm>
            <a:off x="2419684" y="3111434"/>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10C877-4A21-D964-2BF9-AF92780325C0}"/>
              </a:ext>
            </a:extLst>
          </p:cNvPr>
          <p:cNvCxnSpPr>
            <a:cxnSpLocks/>
          </p:cNvCxnSpPr>
          <p:nvPr/>
        </p:nvCxnSpPr>
        <p:spPr>
          <a:xfrm>
            <a:off x="3117101" y="3111206"/>
            <a:ext cx="0" cy="35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E96C207-90C3-A4F3-A3B3-7C72FF162849}"/>
              </a:ext>
            </a:extLst>
          </p:cNvPr>
          <p:cNvSpPr txBox="1"/>
          <p:nvPr/>
        </p:nvSpPr>
        <p:spPr>
          <a:xfrm>
            <a:off x="1594983" y="3467602"/>
            <a:ext cx="512555" cy="307777"/>
          </a:xfrm>
          <a:prstGeom prst="rect">
            <a:avLst/>
          </a:prstGeom>
          <a:noFill/>
          <a:ln>
            <a:noFill/>
          </a:ln>
        </p:spPr>
        <p:txBody>
          <a:bodyPr wrap="square" rtlCol="0">
            <a:spAutoFit/>
          </a:bodyPr>
          <a:lstStyle/>
          <a:p>
            <a:pPr algn="ctr"/>
            <a:r>
              <a:rPr lang="en-US" sz="1400" dirty="0"/>
              <a:t>3.1</a:t>
            </a:r>
          </a:p>
        </p:txBody>
      </p:sp>
      <p:sp>
        <p:nvSpPr>
          <p:cNvPr id="52" name="TextBox 51">
            <a:extLst>
              <a:ext uri="{FF2B5EF4-FFF2-40B4-BE49-F238E27FC236}">
                <a16:creationId xmlns:a16="http://schemas.microsoft.com/office/drawing/2014/main" id="{B916ADEB-D102-07EC-9C59-74D150AD2E86}"/>
              </a:ext>
            </a:extLst>
          </p:cNvPr>
          <p:cNvSpPr txBox="1"/>
          <p:nvPr/>
        </p:nvSpPr>
        <p:spPr>
          <a:xfrm>
            <a:off x="2170619" y="3466693"/>
            <a:ext cx="512555" cy="307777"/>
          </a:xfrm>
          <a:prstGeom prst="rect">
            <a:avLst/>
          </a:prstGeom>
          <a:noFill/>
          <a:ln>
            <a:noFill/>
          </a:ln>
        </p:spPr>
        <p:txBody>
          <a:bodyPr wrap="square" rtlCol="0">
            <a:spAutoFit/>
          </a:bodyPr>
          <a:lstStyle/>
          <a:p>
            <a:pPr algn="ctr"/>
            <a:r>
              <a:rPr lang="en-US" sz="1400" dirty="0"/>
              <a:t>8.3</a:t>
            </a:r>
          </a:p>
        </p:txBody>
      </p:sp>
      <p:sp>
        <p:nvSpPr>
          <p:cNvPr id="53" name="TextBox 52">
            <a:extLst>
              <a:ext uri="{FF2B5EF4-FFF2-40B4-BE49-F238E27FC236}">
                <a16:creationId xmlns:a16="http://schemas.microsoft.com/office/drawing/2014/main" id="{48AE2326-AE7F-DECA-F1D6-7130FBDDB269}"/>
              </a:ext>
            </a:extLst>
          </p:cNvPr>
          <p:cNvSpPr txBox="1"/>
          <p:nvPr/>
        </p:nvSpPr>
        <p:spPr>
          <a:xfrm>
            <a:off x="2866484" y="3468963"/>
            <a:ext cx="512555" cy="307777"/>
          </a:xfrm>
          <a:prstGeom prst="rect">
            <a:avLst/>
          </a:prstGeom>
          <a:noFill/>
          <a:ln>
            <a:noFill/>
          </a:ln>
        </p:spPr>
        <p:txBody>
          <a:bodyPr wrap="square" rtlCol="0">
            <a:spAutoFit/>
          </a:bodyPr>
          <a:lstStyle/>
          <a:p>
            <a:pPr algn="ctr"/>
            <a:r>
              <a:rPr lang="en-US" sz="1400" dirty="0"/>
              <a:t>16.7</a:t>
            </a:r>
          </a:p>
        </p:txBody>
      </p:sp>
      <p:sp>
        <p:nvSpPr>
          <p:cNvPr id="55" name="TextBox 54">
            <a:extLst>
              <a:ext uri="{FF2B5EF4-FFF2-40B4-BE49-F238E27FC236}">
                <a16:creationId xmlns:a16="http://schemas.microsoft.com/office/drawing/2014/main" id="{AEC5F608-59AC-E06A-E728-B3F29EB31903}"/>
              </a:ext>
            </a:extLst>
          </p:cNvPr>
          <p:cNvSpPr txBox="1"/>
          <p:nvPr/>
        </p:nvSpPr>
        <p:spPr>
          <a:xfrm>
            <a:off x="1442697" y="3467568"/>
            <a:ext cx="292090" cy="307777"/>
          </a:xfrm>
          <a:prstGeom prst="rect">
            <a:avLst/>
          </a:prstGeom>
          <a:noFill/>
          <a:ln>
            <a:noFill/>
          </a:ln>
        </p:spPr>
        <p:txBody>
          <a:bodyPr wrap="square" rtlCol="0">
            <a:spAutoFit/>
          </a:bodyPr>
          <a:lstStyle/>
          <a:p>
            <a:pPr algn="ctr"/>
            <a:r>
              <a:rPr lang="en-US" sz="1400" dirty="0"/>
              <a:t>0</a:t>
            </a:r>
          </a:p>
        </p:txBody>
      </p:sp>
      <p:sp>
        <p:nvSpPr>
          <p:cNvPr id="56" name="TextBox 55">
            <a:extLst>
              <a:ext uri="{FF2B5EF4-FFF2-40B4-BE49-F238E27FC236}">
                <a16:creationId xmlns:a16="http://schemas.microsoft.com/office/drawing/2014/main" id="{573A5DDC-7836-C2D7-E0BD-2149256E4255}"/>
              </a:ext>
            </a:extLst>
          </p:cNvPr>
          <p:cNvSpPr txBox="1"/>
          <p:nvPr/>
        </p:nvSpPr>
        <p:spPr>
          <a:xfrm>
            <a:off x="10011513" y="3461991"/>
            <a:ext cx="512555" cy="307777"/>
          </a:xfrm>
          <a:prstGeom prst="rect">
            <a:avLst/>
          </a:prstGeom>
          <a:noFill/>
          <a:ln>
            <a:noFill/>
          </a:ln>
        </p:spPr>
        <p:txBody>
          <a:bodyPr wrap="square" rtlCol="0">
            <a:spAutoFit/>
          </a:bodyPr>
          <a:lstStyle/>
          <a:p>
            <a:pPr algn="ctr"/>
            <a:r>
              <a:rPr lang="en-US" sz="1400" dirty="0"/>
              <a:t>100</a:t>
            </a:r>
          </a:p>
        </p:txBody>
      </p:sp>
      <p:sp>
        <p:nvSpPr>
          <p:cNvPr id="65" name="Rectangle 64">
            <a:extLst>
              <a:ext uri="{FF2B5EF4-FFF2-40B4-BE49-F238E27FC236}">
                <a16:creationId xmlns:a16="http://schemas.microsoft.com/office/drawing/2014/main" id="{611A2803-3A9F-FC8E-A17D-15E7F5C409D6}"/>
              </a:ext>
            </a:extLst>
          </p:cNvPr>
          <p:cNvSpPr/>
          <p:nvPr/>
        </p:nvSpPr>
        <p:spPr>
          <a:xfrm>
            <a:off x="3120648" y="3199063"/>
            <a:ext cx="7144945" cy="17492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C4D446AC-2C75-C32F-C42D-E537519C6941}"/>
              </a:ext>
            </a:extLst>
          </p:cNvPr>
          <p:cNvSpPr txBox="1"/>
          <p:nvPr/>
        </p:nvSpPr>
        <p:spPr>
          <a:xfrm>
            <a:off x="1619160" y="3676121"/>
            <a:ext cx="4251168" cy="307777"/>
          </a:xfrm>
          <a:prstGeom prst="rect">
            <a:avLst/>
          </a:prstGeom>
          <a:noFill/>
        </p:spPr>
        <p:txBody>
          <a:bodyPr wrap="square" rtlCol="0">
            <a:spAutoFit/>
          </a:bodyPr>
          <a:lstStyle/>
          <a:p>
            <a:r>
              <a:rPr lang="en-US" sz="1400" dirty="0">
                <a:solidFill>
                  <a:srgbClr val="C00000"/>
                </a:solidFill>
              </a:rPr>
              <a:t> 25</a:t>
            </a:r>
            <a:r>
              <a:rPr lang="en-US" sz="1400" baseline="30000" dirty="0">
                <a:solidFill>
                  <a:srgbClr val="C00000"/>
                </a:solidFill>
              </a:rPr>
              <a:t>th           </a:t>
            </a:r>
            <a:r>
              <a:rPr lang="en-US" sz="1400" dirty="0">
                <a:solidFill>
                  <a:srgbClr val="C00000"/>
                </a:solidFill>
              </a:rPr>
              <a:t>50</a:t>
            </a:r>
            <a:r>
              <a:rPr lang="en-US" sz="1400" baseline="30000" dirty="0">
                <a:solidFill>
                  <a:srgbClr val="C00000"/>
                </a:solidFill>
              </a:rPr>
              <a:t>th               </a:t>
            </a:r>
            <a:r>
              <a:rPr lang="en-US" sz="1400" dirty="0">
                <a:solidFill>
                  <a:srgbClr val="C00000"/>
                </a:solidFill>
              </a:rPr>
              <a:t>75</a:t>
            </a:r>
            <a:r>
              <a:rPr lang="en-US" sz="1400" baseline="30000" dirty="0">
                <a:solidFill>
                  <a:srgbClr val="C00000"/>
                </a:solidFill>
              </a:rPr>
              <a:t>th</a:t>
            </a:r>
            <a:endParaRPr lang="en-US" sz="1400" dirty="0">
              <a:solidFill>
                <a:srgbClr val="C00000"/>
              </a:solidFill>
            </a:endParaRPr>
          </a:p>
        </p:txBody>
      </p:sp>
      <p:sp>
        <p:nvSpPr>
          <p:cNvPr id="98" name="TextBox 97">
            <a:extLst>
              <a:ext uri="{FF2B5EF4-FFF2-40B4-BE49-F238E27FC236}">
                <a16:creationId xmlns:a16="http://schemas.microsoft.com/office/drawing/2014/main" id="{2BF1BA55-0BD2-F8EE-BE52-0090D28F5991}"/>
              </a:ext>
            </a:extLst>
          </p:cNvPr>
          <p:cNvSpPr txBox="1"/>
          <p:nvPr/>
        </p:nvSpPr>
        <p:spPr>
          <a:xfrm>
            <a:off x="1012621" y="1475162"/>
            <a:ext cx="2880059" cy="369332"/>
          </a:xfrm>
          <a:prstGeom prst="rect">
            <a:avLst/>
          </a:prstGeom>
          <a:noFill/>
          <a:ln>
            <a:noFill/>
          </a:ln>
        </p:spPr>
        <p:txBody>
          <a:bodyPr wrap="square" rtlCol="0">
            <a:spAutoFit/>
          </a:bodyPr>
          <a:lstStyle/>
          <a:p>
            <a:r>
              <a:rPr lang="en-US" b="1" dirty="0"/>
              <a:t>Adverse Event/Complication</a:t>
            </a:r>
          </a:p>
        </p:txBody>
      </p:sp>
      <p:sp>
        <p:nvSpPr>
          <p:cNvPr id="26" name="Rectangle 25">
            <a:extLst>
              <a:ext uri="{FF2B5EF4-FFF2-40B4-BE49-F238E27FC236}">
                <a16:creationId xmlns:a16="http://schemas.microsoft.com/office/drawing/2014/main" id="{D1BC4F6C-6AA3-4F4B-0DB5-47FE306B673B}"/>
              </a:ext>
            </a:extLst>
          </p:cNvPr>
          <p:cNvSpPr/>
          <p:nvPr/>
        </p:nvSpPr>
        <p:spPr>
          <a:xfrm>
            <a:off x="1607778" y="3198538"/>
            <a:ext cx="240319" cy="174927"/>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8FD789-75A6-D06B-DE4B-0D530F42017C}"/>
              </a:ext>
            </a:extLst>
          </p:cNvPr>
          <p:cNvSpPr/>
          <p:nvPr/>
        </p:nvSpPr>
        <p:spPr>
          <a:xfrm>
            <a:off x="1847286" y="3199063"/>
            <a:ext cx="574797" cy="174927"/>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DB99A9D-FF1A-D547-BBCD-4320B52F1AB1}"/>
              </a:ext>
            </a:extLst>
          </p:cNvPr>
          <p:cNvSpPr/>
          <p:nvPr/>
        </p:nvSpPr>
        <p:spPr>
          <a:xfrm>
            <a:off x="2420566" y="3198538"/>
            <a:ext cx="700083" cy="174927"/>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 Brace 34">
            <a:extLst>
              <a:ext uri="{FF2B5EF4-FFF2-40B4-BE49-F238E27FC236}">
                <a16:creationId xmlns:a16="http://schemas.microsoft.com/office/drawing/2014/main" id="{C30F64F1-8351-D6F8-386E-36FC5624651E}"/>
              </a:ext>
            </a:extLst>
          </p:cNvPr>
          <p:cNvSpPr/>
          <p:nvPr/>
        </p:nvSpPr>
        <p:spPr>
          <a:xfrm rot="5400000">
            <a:off x="6478525" y="-624216"/>
            <a:ext cx="429768" cy="6996536"/>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E926534D-9816-84E0-C21E-868C80DDFBFE}"/>
              </a:ext>
            </a:extLst>
          </p:cNvPr>
          <p:cNvSpPr txBox="1"/>
          <p:nvPr/>
        </p:nvSpPr>
        <p:spPr>
          <a:xfrm>
            <a:off x="6401088" y="2424904"/>
            <a:ext cx="884557" cy="261610"/>
          </a:xfrm>
          <a:prstGeom prst="rect">
            <a:avLst/>
          </a:prstGeom>
          <a:noFill/>
          <a:ln>
            <a:noFill/>
          </a:ln>
        </p:spPr>
        <p:txBody>
          <a:bodyPr wrap="square" rtlCol="0">
            <a:spAutoFit/>
          </a:bodyPr>
          <a:lstStyle/>
          <a:p>
            <a:pPr algn="ctr"/>
            <a:r>
              <a:rPr lang="en-US" sz="1100" dirty="0"/>
              <a:t>4</a:t>
            </a:r>
            <a:r>
              <a:rPr lang="en-US" sz="1100" baseline="30000" dirty="0"/>
              <a:t>th</a:t>
            </a:r>
            <a:r>
              <a:rPr lang="en-US" sz="1100" dirty="0"/>
              <a:t> Quartile</a:t>
            </a:r>
          </a:p>
        </p:txBody>
      </p:sp>
      <p:sp>
        <p:nvSpPr>
          <p:cNvPr id="37" name="Left Brace 36">
            <a:extLst>
              <a:ext uri="{FF2B5EF4-FFF2-40B4-BE49-F238E27FC236}">
                <a16:creationId xmlns:a16="http://schemas.microsoft.com/office/drawing/2014/main" id="{693CB2EA-F9C3-676F-660E-550B047BE269}"/>
              </a:ext>
            </a:extLst>
          </p:cNvPr>
          <p:cNvSpPr/>
          <p:nvPr/>
        </p:nvSpPr>
        <p:spPr>
          <a:xfrm rot="5400000">
            <a:off x="1924364" y="2622495"/>
            <a:ext cx="429768" cy="508748"/>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F1074F89-AC41-BFF3-592F-8099D0B6E297}"/>
              </a:ext>
            </a:extLst>
          </p:cNvPr>
          <p:cNvSpPr/>
          <p:nvPr/>
        </p:nvSpPr>
        <p:spPr>
          <a:xfrm rot="5400000">
            <a:off x="1506952" y="2772138"/>
            <a:ext cx="429768" cy="210684"/>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CAE9954F-64C9-82DF-DD7A-1A77B7A90FCC}"/>
              </a:ext>
            </a:extLst>
          </p:cNvPr>
          <p:cNvSpPr txBox="1"/>
          <p:nvPr/>
        </p:nvSpPr>
        <p:spPr>
          <a:xfrm>
            <a:off x="1730133" y="2439652"/>
            <a:ext cx="859617" cy="261610"/>
          </a:xfrm>
          <a:prstGeom prst="rect">
            <a:avLst/>
          </a:prstGeom>
          <a:noFill/>
          <a:ln>
            <a:noFill/>
          </a:ln>
        </p:spPr>
        <p:txBody>
          <a:bodyPr wrap="square" rtlCol="0">
            <a:spAutoFit/>
          </a:bodyPr>
          <a:lstStyle/>
          <a:p>
            <a:pPr algn="ctr"/>
            <a:r>
              <a:rPr lang="en-US" sz="1100" dirty="0"/>
              <a:t>2</a:t>
            </a:r>
            <a:r>
              <a:rPr lang="en-US" sz="1100" baseline="30000" dirty="0"/>
              <a:t>nd </a:t>
            </a:r>
            <a:r>
              <a:rPr lang="en-US" sz="1100" dirty="0"/>
              <a:t>Quartile</a:t>
            </a:r>
          </a:p>
        </p:txBody>
      </p:sp>
      <p:sp>
        <p:nvSpPr>
          <p:cNvPr id="41" name="Left Brace 40">
            <a:extLst>
              <a:ext uri="{FF2B5EF4-FFF2-40B4-BE49-F238E27FC236}">
                <a16:creationId xmlns:a16="http://schemas.microsoft.com/office/drawing/2014/main" id="{B83A7842-7B3F-506E-2810-664A2E8B0855}"/>
              </a:ext>
            </a:extLst>
          </p:cNvPr>
          <p:cNvSpPr/>
          <p:nvPr/>
        </p:nvSpPr>
        <p:spPr>
          <a:xfrm rot="5400000">
            <a:off x="2553552" y="2588985"/>
            <a:ext cx="429768" cy="571185"/>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6928BCDD-7AC9-1CE9-6C52-7693EB0AA471}"/>
              </a:ext>
            </a:extLst>
          </p:cNvPr>
          <p:cNvSpPr txBox="1"/>
          <p:nvPr/>
        </p:nvSpPr>
        <p:spPr>
          <a:xfrm>
            <a:off x="3297925" y="2519080"/>
            <a:ext cx="859618" cy="261610"/>
          </a:xfrm>
          <a:prstGeom prst="rect">
            <a:avLst/>
          </a:prstGeom>
          <a:noFill/>
          <a:ln>
            <a:noFill/>
          </a:ln>
        </p:spPr>
        <p:txBody>
          <a:bodyPr wrap="square" rtlCol="0">
            <a:spAutoFit/>
          </a:bodyPr>
          <a:lstStyle/>
          <a:p>
            <a:pPr algn="ctr"/>
            <a:r>
              <a:rPr lang="en-US" sz="1100" dirty="0"/>
              <a:t>3</a:t>
            </a:r>
            <a:r>
              <a:rPr lang="en-US" sz="1100" baseline="30000" dirty="0"/>
              <a:t>rd </a:t>
            </a:r>
            <a:r>
              <a:rPr lang="en-US" sz="1100" dirty="0"/>
              <a:t>Quartile</a:t>
            </a:r>
          </a:p>
        </p:txBody>
      </p:sp>
      <p:sp>
        <p:nvSpPr>
          <p:cNvPr id="43" name="TextBox 42">
            <a:extLst>
              <a:ext uri="{FF2B5EF4-FFF2-40B4-BE49-F238E27FC236}">
                <a16:creationId xmlns:a16="http://schemas.microsoft.com/office/drawing/2014/main" id="{E3B23E96-26AC-13F0-5478-794DBE0735CF}"/>
              </a:ext>
            </a:extLst>
          </p:cNvPr>
          <p:cNvSpPr txBox="1"/>
          <p:nvPr/>
        </p:nvSpPr>
        <p:spPr>
          <a:xfrm>
            <a:off x="6363581" y="2256514"/>
            <a:ext cx="959569" cy="246221"/>
          </a:xfrm>
          <a:prstGeom prst="rect">
            <a:avLst/>
          </a:prstGeom>
          <a:noFill/>
          <a:ln>
            <a:noFill/>
          </a:ln>
        </p:spPr>
        <p:txBody>
          <a:bodyPr wrap="square" rtlCol="0">
            <a:spAutoFit/>
          </a:bodyPr>
          <a:lstStyle/>
          <a:p>
            <a:pPr algn="ctr"/>
            <a:r>
              <a:rPr lang="en-US" sz="1000" dirty="0"/>
              <a:t>25% of centers</a:t>
            </a:r>
          </a:p>
        </p:txBody>
      </p:sp>
      <p:sp>
        <p:nvSpPr>
          <p:cNvPr id="44" name="TextBox 43">
            <a:extLst>
              <a:ext uri="{FF2B5EF4-FFF2-40B4-BE49-F238E27FC236}">
                <a16:creationId xmlns:a16="http://schemas.microsoft.com/office/drawing/2014/main" id="{9F7C961A-52BB-AFFE-8B39-618BAF93EE27}"/>
              </a:ext>
            </a:extLst>
          </p:cNvPr>
          <p:cNvSpPr txBox="1"/>
          <p:nvPr/>
        </p:nvSpPr>
        <p:spPr>
          <a:xfrm>
            <a:off x="264832" y="2362940"/>
            <a:ext cx="1022430" cy="246221"/>
          </a:xfrm>
          <a:prstGeom prst="rect">
            <a:avLst/>
          </a:prstGeom>
          <a:noFill/>
          <a:ln>
            <a:noFill/>
          </a:ln>
        </p:spPr>
        <p:txBody>
          <a:bodyPr wrap="square" rtlCol="0">
            <a:spAutoFit/>
          </a:bodyPr>
          <a:lstStyle/>
          <a:p>
            <a:pPr algn="ctr"/>
            <a:r>
              <a:rPr lang="en-US" sz="1000" dirty="0"/>
              <a:t>25% of centers</a:t>
            </a:r>
          </a:p>
        </p:txBody>
      </p:sp>
      <p:sp>
        <p:nvSpPr>
          <p:cNvPr id="45" name="TextBox 44">
            <a:extLst>
              <a:ext uri="{FF2B5EF4-FFF2-40B4-BE49-F238E27FC236}">
                <a16:creationId xmlns:a16="http://schemas.microsoft.com/office/drawing/2014/main" id="{3A6E0122-7990-559D-7528-62EA02BD9F31}"/>
              </a:ext>
            </a:extLst>
          </p:cNvPr>
          <p:cNvSpPr txBox="1"/>
          <p:nvPr/>
        </p:nvSpPr>
        <p:spPr>
          <a:xfrm>
            <a:off x="3214879" y="2355595"/>
            <a:ext cx="1025709" cy="246221"/>
          </a:xfrm>
          <a:prstGeom prst="rect">
            <a:avLst/>
          </a:prstGeom>
          <a:noFill/>
          <a:ln>
            <a:noFill/>
          </a:ln>
        </p:spPr>
        <p:txBody>
          <a:bodyPr wrap="square" rtlCol="0">
            <a:spAutoFit/>
          </a:bodyPr>
          <a:lstStyle/>
          <a:p>
            <a:pPr algn="ctr"/>
            <a:r>
              <a:rPr lang="en-US" sz="1000" dirty="0"/>
              <a:t>25% of centers</a:t>
            </a:r>
          </a:p>
        </p:txBody>
      </p:sp>
      <p:sp>
        <p:nvSpPr>
          <p:cNvPr id="50" name="TextBox 49">
            <a:extLst>
              <a:ext uri="{FF2B5EF4-FFF2-40B4-BE49-F238E27FC236}">
                <a16:creationId xmlns:a16="http://schemas.microsoft.com/office/drawing/2014/main" id="{7E156820-3D6F-4F81-A6E8-ED7372FBEEEA}"/>
              </a:ext>
            </a:extLst>
          </p:cNvPr>
          <p:cNvSpPr txBox="1"/>
          <p:nvPr/>
        </p:nvSpPr>
        <p:spPr>
          <a:xfrm>
            <a:off x="1647912" y="2273812"/>
            <a:ext cx="1025709" cy="246221"/>
          </a:xfrm>
          <a:prstGeom prst="rect">
            <a:avLst/>
          </a:prstGeom>
          <a:noFill/>
          <a:ln>
            <a:noFill/>
          </a:ln>
        </p:spPr>
        <p:txBody>
          <a:bodyPr wrap="square" rtlCol="0">
            <a:spAutoFit/>
          </a:bodyPr>
          <a:lstStyle/>
          <a:p>
            <a:pPr algn="ctr"/>
            <a:r>
              <a:rPr lang="en-US" sz="1000" dirty="0"/>
              <a:t>25% of centers</a:t>
            </a:r>
          </a:p>
        </p:txBody>
      </p:sp>
      <p:cxnSp>
        <p:nvCxnSpPr>
          <p:cNvPr id="34" name="Straight Connector 33">
            <a:extLst>
              <a:ext uri="{FF2B5EF4-FFF2-40B4-BE49-F238E27FC236}">
                <a16:creationId xmlns:a16="http://schemas.microsoft.com/office/drawing/2014/main" id="{65720163-99B5-4311-7797-C1BEDB736464}"/>
              </a:ext>
            </a:extLst>
          </p:cNvPr>
          <p:cNvCxnSpPr>
            <a:cxnSpLocks/>
          </p:cNvCxnSpPr>
          <p:nvPr/>
        </p:nvCxnSpPr>
        <p:spPr>
          <a:xfrm>
            <a:off x="1124742" y="2661966"/>
            <a:ext cx="6121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F8E86C8-5772-FC03-2817-BADA1D790CB1}"/>
              </a:ext>
            </a:extLst>
          </p:cNvPr>
          <p:cNvSpPr txBox="1"/>
          <p:nvPr/>
        </p:nvSpPr>
        <p:spPr>
          <a:xfrm>
            <a:off x="346239" y="2523880"/>
            <a:ext cx="859617" cy="261610"/>
          </a:xfrm>
          <a:prstGeom prst="rect">
            <a:avLst/>
          </a:prstGeom>
          <a:noFill/>
          <a:ln>
            <a:noFill/>
          </a:ln>
        </p:spPr>
        <p:txBody>
          <a:bodyPr wrap="square" rtlCol="0">
            <a:spAutoFit/>
          </a:bodyPr>
          <a:lstStyle/>
          <a:p>
            <a:pPr algn="ctr"/>
            <a:r>
              <a:rPr lang="en-US" sz="1100" dirty="0"/>
              <a:t>1</a:t>
            </a:r>
            <a:r>
              <a:rPr lang="en-US" sz="1100" baseline="30000" dirty="0"/>
              <a:t>st </a:t>
            </a:r>
            <a:r>
              <a:rPr lang="en-US" sz="1100" dirty="0"/>
              <a:t>Quartile</a:t>
            </a:r>
          </a:p>
        </p:txBody>
      </p:sp>
      <p:cxnSp>
        <p:nvCxnSpPr>
          <p:cNvPr id="66" name="Straight Connector 65">
            <a:extLst>
              <a:ext uri="{FF2B5EF4-FFF2-40B4-BE49-F238E27FC236}">
                <a16:creationId xmlns:a16="http://schemas.microsoft.com/office/drawing/2014/main" id="{5BFCB743-B036-E00F-AAA3-236C6F78E930}"/>
              </a:ext>
            </a:extLst>
          </p:cNvPr>
          <p:cNvCxnSpPr>
            <a:cxnSpLocks/>
          </p:cNvCxnSpPr>
          <p:nvPr/>
        </p:nvCxnSpPr>
        <p:spPr>
          <a:xfrm>
            <a:off x="2768109" y="2654685"/>
            <a:ext cx="6121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1705C6-77E4-6890-9B95-1331C696EAF5}"/>
              </a:ext>
            </a:extLst>
          </p:cNvPr>
          <p:cNvCxnSpPr>
            <a:cxnSpLocks/>
          </p:cNvCxnSpPr>
          <p:nvPr/>
        </p:nvCxnSpPr>
        <p:spPr>
          <a:xfrm>
            <a:off x="1724391" y="3418324"/>
            <a:ext cx="0" cy="880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86B6858-D077-8E48-3EE9-40B32E335502}"/>
              </a:ext>
            </a:extLst>
          </p:cNvPr>
          <p:cNvSpPr txBox="1"/>
          <p:nvPr/>
        </p:nvSpPr>
        <p:spPr>
          <a:xfrm>
            <a:off x="686677" y="4374432"/>
            <a:ext cx="2075428" cy="276999"/>
          </a:xfrm>
          <a:prstGeom prst="rect">
            <a:avLst/>
          </a:prstGeom>
          <a:noFill/>
          <a:ln>
            <a:noFill/>
          </a:ln>
        </p:spPr>
        <p:txBody>
          <a:bodyPr wrap="square" rtlCol="0">
            <a:spAutoFit/>
          </a:bodyPr>
          <a:lstStyle/>
          <a:p>
            <a:pPr algn="ctr"/>
            <a:r>
              <a:rPr lang="en-US" sz="1200" dirty="0"/>
              <a:t>“Top” 25</a:t>
            </a:r>
            <a:r>
              <a:rPr lang="en-US" sz="1200" baseline="30000" dirty="0"/>
              <a:t>th</a:t>
            </a:r>
            <a:r>
              <a:rPr lang="en-US" sz="1200" dirty="0"/>
              <a:t> percentile </a:t>
            </a:r>
          </a:p>
        </p:txBody>
      </p:sp>
      <p:cxnSp>
        <p:nvCxnSpPr>
          <p:cNvPr id="54" name="Straight Arrow Connector 53">
            <a:extLst>
              <a:ext uri="{FF2B5EF4-FFF2-40B4-BE49-F238E27FC236}">
                <a16:creationId xmlns:a16="http://schemas.microsoft.com/office/drawing/2014/main" id="{926DE261-1A3B-CBA3-EF30-B10089A5663E}"/>
              </a:ext>
            </a:extLst>
          </p:cNvPr>
          <p:cNvCxnSpPr>
            <a:cxnSpLocks/>
          </p:cNvCxnSpPr>
          <p:nvPr/>
        </p:nvCxnSpPr>
        <p:spPr>
          <a:xfrm>
            <a:off x="1729274" y="4726514"/>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B829358-DFDE-1C47-5765-79B19A1CC42A}"/>
              </a:ext>
            </a:extLst>
          </p:cNvPr>
          <p:cNvSpPr txBox="1"/>
          <p:nvPr/>
        </p:nvSpPr>
        <p:spPr>
          <a:xfrm>
            <a:off x="431861" y="5453225"/>
            <a:ext cx="2587065" cy="276999"/>
          </a:xfrm>
          <a:prstGeom prst="rect">
            <a:avLst/>
          </a:prstGeom>
          <a:noFill/>
          <a:ln>
            <a:noFill/>
          </a:ln>
        </p:spPr>
        <p:txBody>
          <a:bodyPr wrap="square" rtlCol="0">
            <a:spAutoFit/>
          </a:bodyPr>
          <a:lstStyle/>
          <a:p>
            <a:pPr algn="ctr"/>
            <a:r>
              <a:rPr lang="en-US" sz="1200" dirty="0"/>
              <a:t>Center results highlighted blue</a:t>
            </a:r>
          </a:p>
        </p:txBody>
      </p:sp>
      <p:cxnSp>
        <p:nvCxnSpPr>
          <p:cNvPr id="58" name="Straight Arrow Connector 57">
            <a:extLst>
              <a:ext uri="{FF2B5EF4-FFF2-40B4-BE49-F238E27FC236}">
                <a16:creationId xmlns:a16="http://schemas.microsoft.com/office/drawing/2014/main" id="{B3DA0708-2710-8EB5-949A-1A65FAAF19A4}"/>
              </a:ext>
            </a:extLst>
          </p:cNvPr>
          <p:cNvCxnSpPr>
            <a:cxnSpLocks/>
          </p:cNvCxnSpPr>
          <p:nvPr/>
        </p:nvCxnSpPr>
        <p:spPr>
          <a:xfrm>
            <a:off x="6830917" y="3423240"/>
            <a:ext cx="0" cy="880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BA52552-2AF0-BA2E-1840-9BDAC78D20BC}"/>
              </a:ext>
            </a:extLst>
          </p:cNvPr>
          <p:cNvSpPr txBox="1"/>
          <p:nvPr/>
        </p:nvSpPr>
        <p:spPr>
          <a:xfrm>
            <a:off x="5793203" y="4379348"/>
            <a:ext cx="2075428" cy="276999"/>
          </a:xfrm>
          <a:prstGeom prst="rect">
            <a:avLst/>
          </a:prstGeom>
          <a:noFill/>
          <a:ln>
            <a:noFill/>
          </a:ln>
        </p:spPr>
        <p:txBody>
          <a:bodyPr wrap="square" rtlCol="0">
            <a:spAutoFit/>
          </a:bodyPr>
          <a:lstStyle/>
          <a:p>
            <a:pPr algn="ctr"/>
            <a:r>
              <a:rPr lang="en-US" sz="1200" dirty="0"/>
              <a:t>“Bottom” 25</a:t>
            </a:r>
            <a:r>
              <a:rPr lang="en-US" sz="1200" baseline="30000" dirty="0"/>
              <a:t>th</a:t>
            </a:r>
            <a:r>
              <a:rPr lang="en-US" sz="1200" dirty="0"/>
              <a:t> percentile </a:t>
            </a:r>
          </a:p>
        </p:txBody>
      </p:sp>
      <p:cxnSp>
        <p:nvCxnSpPr>
          <p:cNvPr id="60" name="Straight Arrow Connector 59">
            <a:extLst>
              <a:ext uri="{FF2B5EF4-FFF2-40B4-BE49-F238E27FC236}">
                <a16:creationId xmlns:a16="http://schemas.microsoft.com/office/drawing/2014/main" id="{3E97FCB4-5536-F137-B2B4-41928AC3CDE7}"/>
              </a:ext>
            </a:extLst>
          </p:cNvPr>
          <p:cNvCxnSpPr>
            <a:cxnSpLocks/>
          </p:cNvCxnSpPr>
          <p:nvPr/>
        </p:nvCxnSpPr>
        <p:spPr>
          <a:xfrm>
            <a:off x="6835800" y="4731430"/>
            <a:ext cx="0" cy="6669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9455FED-67B2-B5F1-34C2-F32C67EB3A5F}"/>
              </a:ext>
            </a:extLst>
          </p:cNvPr>
          <p:cNvSpPr txBox="1"/>
          <p:nvPr/>
        </p:nvSpPr>
        <p:spPr>
          <a:xfrm>
            <a:off x="5538387" y="5458141"/>
            <a:ext cx="2587065" cy="276999"/>
          </a:xfrm>
          <a:prstGeom prst="rect">
            <a:avLst/>
          </a:prstGeom>
          <a:noFill/>
          <a:ln>
            <a:noFill/>
          </a:ln>
        </p:spPr>
        <p:txBody>
          <a:bodyPr wrap="square" rtlCol="0">
            <a:spAutoFit/>
          </a:bodyPr>
          <a:lstStyle/>
          <a:p>
            <a:pPr algn="ctr"/>
            <a:r>
              <a:rPr lang="en-US" sz="1200" dirty="0"/>
              <a:t>Center results highlighted coral</a:t>
            </a:r>
          </a:p>
        </p:txBody>
      </p:sp>
      <p:sp>
        <p:nvSpPr>
          <p:cNvPr id="63" name="Rectangle 62">
            <a:extLst>
              <a:ext uri="{FF2B5EF4-FFF2-40B4-BE49-F238E27FC236}">
                <a16:creationId xmlns:a16="http://schemas.microsoft.com/office/drawing/2014/main" id="{B98DE9F5-5CC1-514A-5623-5379CC7DFF66}"/>
              </a:ext>
            </a:extLst>
          </p:cNvPr>
          <p:cNvSpPr/>
          <p:nvPr/>
        </p:nvSpPr>
        <p:spPr>
          <a:xfrm>
            <a:off x="5738951" y="6266932"/>
            <a:ext cx="1027610" cy="21114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FD12F58-E681-C1B6-2522-C1AA7F9230F8}"/>
              </a:ext>
            </a:extLst>
          </p:cNvPr>
          <p:cNvSpPr/>
          <p:nvPr/>
        </p:nvSpPr>
        <p:spPr>
          <a:xfrm>
            <a:off x="9101997" y="6266932"/>
            <a:ext cx="280639" cy="21589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F5A414-83A6-F260-9895-F5D3536491C9}"/>
              </a:ext>
            </a:extLst>
          </p:cNvPr>
          <p:cNvPicPr>
            <a:picLocks noChangeAspect="1"/>
          </p:cNvPicPr>
          <p:nvPr/>
        </p:nvPicPr>
        <p:blipFill>
          <a:blip r:embed="rId4"/>
          <a:stretch>
            <a:fillRect/>
          </a:stretch>
        </p:blipFill>
        <p:spPr>
          <a:xfrm>
            <a:off x="2453408" y="5835244"/>
            <a:ext cx="565518" cy="192790"/>
          </a:xfrm>
          <a:prstGeom prst="rect">
            <a:avLst/>
          </a:prstGeom>
        </p:spPr>
      </p:pic>
    </p:spTree>
    <p:extLst>
      <p:ext uri="{BB962C8B-B14F-4D97-AF65-F5344CB8AC3E}">
        <p14:creationId xmlns:p14="http://schemas.microsoft.com/office/powerpoint/2010/main" val="1707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6" grpId="0" animBg="1"/>
      <p:bldP spid="28" grpId="0" animBg="1"/>
      <p:bldP spid="29" grpId="0" animBg="1"/>
      <p:bldP spid="35" grpId="0" animBg="1"/>
      <p:bldP spid="36" grpId="0"/>
      <p:bldP spid="37" grpId="0" animBg="1"/>
      <p:bldP spid="39" grpId="0" animBg="1"/>
      <p:bldP spid="40" grpId="0"/>
      <p:bldP spid="41" grpId="0" animBg="1"/>
      <p:bldP spid="42" grpId="0"/>
      <p:bldP spid="43" grpId="0"/>
      <p:bldP spid="44" grpId="0"/>
      <p:bldP spid="45" grpId="0"/>
      <p:bldP spid="50" grpId="0"/>
      <p:bldP spid="61" grpId="0"/>
      <p:bldP spid="47" grpId="0"/>
      <p:bldP spid="57" grpId="0"/>
      <p:bldP spid="59" grpId="0"/>
      <p:bldP spid="62" grpId="0"/>
      <p:bldP spid="63" grpId="0" animBg="1"/>
      <p:bldP spid="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B32119-C0BE-0740-2EE2-AA6D3A07A603}"/>
              </a:ext>
            </a:extLst>
          </p:cNvPr>
          <p:cNvSpPr>
            <a:spLocks noGrp="1"/>
          </p:cNvSpPr>
          <p:nvPr>
            <p:ph idx="1"/>
          </p:nvPr>
        </p:nvSpPr>
        <p:spPr>
          <a:xfrm>
            <a:off x="897469" y="1498601"/>
            <a:ext cx="10972800" cy="4919616"/>
          </a:xfrm>
        </p:spPr>
        <p:txBody>
          <a:bodyPr>
            <a:normAutofit/>
          </a:bodyPr>
          <a:lstStyle/>
          <a:p>
            <a:r>
              <a:rPr lang="en-US" sz="2800" b="1" dirty="0"/>
              <a:t>Process Measures</a:t>
            </a:r>
          </a:p>
          <a:p>
            <a:endParaRPr lang="en-US" sz="2800" dirty="0"/>
          </a:p>
          <a:p>
            <a:pPr lvl="1">
              <a:buFont typeface="Arial" panose="020B0604020202020204" pitchFamily="34" charset="0"/>
              <a:buChar char="•"/>
            </a:pPr>
            <a:r>
              <a:rPr lang="en-US" sz="2400" dirty="0"/>
              <a:t>Center Rate ≥ 75</a:t>
            </a:r>
            <a:r>
              <a:rPr lang="en-US" sz="2400" baseline="30000" dirty="0"/>
              <a:t>th</a:t>
            </a:r>
            <a:r>
              <a:rPr lang="en-US" sz="2400" dirty="0"/>
              <a:t> Percentile  ----&gt; “Top” 25</a:t>
            </a:r>
            <a:r>
              <a:rPr lang="en-US" sz="2400" baseline="30000" dirty="0"/>
              <a:t>th</a:t>
            </a:r>
            <a:r>
              <a:rPr lang="en-US" sz="2400" dirty="0"/>
              <a:t> percentile</a:t>
            </a:r>
          </a:p>
          <a:p>
            <a:pPr lvl="1">
              <a:buFont typeface="Arial" panose="020B0604020202020204" pitchFamily="34" charset="0"/>
              <a:buChar char="•"/>
            </a:pPr>
            <a:r>
              <a:rPr lang="en-US" sz="2400" dirty="0"/>
              <a:t>Center Rate ≤ 25</a:t>
            </a:r>
            <a:r>
              <a:rPr lang="en-US" sz="2400" baseline="30000" dirty="0"/>
              <a:t>th</a:t>
            </a:r>
            <a:r>
              <a:rPr lang="en-US" sz="2400" dirty="0"/>
              <a:t> Percentile ----&gt; “Bottom” 25</a:t>
            </a:r>
            <a:r>
              <a:rPr lang="en-US" sz="2400" baseline="30000" dirty="0"/>
              <a:t>th</a:t>
            </a:r>
            <a:r>
              <a:rPr lang="en-US" sz="2400" dirty="0"/>
              <a:t> percentile</a:t>
            </a:r>
          </a:p>
          <a:p>
            <a:pPr>
              <a:buFont typeface="Arial" panose="020B0604020202020204" pitchFamily="34" charset="0"/>
              <a:buChar char="•"/>
            </a:pPr>
            <a:endParaRPr lang="en-US" sz="2800" dirty="0"/>
          </a:p>
          <a:p>
            <a:r>
              <a:rPr lang="en-US" sz="2800" b="1" dirty="0"/>
              <a:t>Adverse Events/Complications</a:t>
            </a:r>
          </a:p>
          <a:p>
            <a:endParaRPr lang="en-US" sz="2800" dirty="0"/>
          </a:p>
          <a:p>
            <a:pPr lvl="1">
              <a:buFont typeface="Arial" panose="020B0604020202020204" pitchFamily="34" charset="0"/>
              <a:buChar char="•"/>
            </a:pPr>
            <a:r>
              <a:rPr lang="en-US" sz="2400" dirty="0"/>
              <a:t>Center Rate ≤ 25</a:t>
            </a:r>
            <a:r>
              <a:rPr lang="en-US" sz="2400" baseline="30000" dirty="0"/>
              <a:t>th</a:t>
            </a:r>
            <a:r>
              <a:rPr lang="en-US" sz="2400" dirty="0"/>
              <a:t> Percentile ----&gt; “Top” 25</a:t>
            </a:r>
            <a:r>
              <a:rPr lang="en-US" sz="2400" baseline="30000" dirty="0"/>
              <a:t>th</a:t>
            </a:r>
            <a:r>
              <a:rPr lang="en-US" sz="2400" dirty="0"/>
              <a:t> percentile</a:t>
            </a:r>
          </a:p>
          <a:p>
            <a:pPr lvl="1">
              <a:buFont typeface="Arial" panose="020B0604020202020204" pitchFamily="34" charset="0"/>
              <a:buChar char="•"/>
            </a:pPr>
            <a:r>
              <a:rPr lang="en-US" sz="2400" dirty="0"/>
              <a:t>Center Rate ≥ 75</a:t>
            </a:r>
            <a:r>
              <a:rPr lang="en-US" sz="2400" baseline="30000" dirty="0"/>
              <a:t>th</a:t>
            </a:r>
            <a:r>
              <a:rPr lang="en-US" sz="2400" dirty="0"/>
              <a:t> Percentile ----&gt; “Bottom” 25</a:t>
            </a:r>
            <a:r>
              <a:rPr lang="en-US" sz="2400" baseline="30000" dirty="0"/>
              <a:t>th</a:t>
            </a:r>
            <a:r>
              <a:rPr lang="en-US" sz="2400" dirty="0"/>
              <a:t> percentile</a:t>
            </a:r>
          </a:p>
          <a:p>
            <a:pPr lvl="1"/>
            <a:endParaRPr lang="en-US" dirty="0"/>
          </a:p>
        </p:txBody>
      </p:sp>
      <p:sp>
        <p:nvSpPr>
          <p:cNvPr id="3" name="Title 2">
            <a:extLst>
              <a:ext uri="{FF2B5EF4-FFF2-40B4-BE49-F238E27FC236}">
                <a16:creationId xmlns:a16="http://schemas.microsoft.com/office/drawing/2014/main" id="{A1A46E6C-F9CE-A327-8DFA-E96D1D97F7F6}"/>
              </a:ext>
            </a:extLst>
          </p:cNvPr>
          <p:cNvSpPr>
            <a:spLocks noGrp="1"/>
          </p:cNvSpPr>
          <p:nvPr>
            <p:ph type="title"/>
          </p:nvPr>
        </p:nvSpPr>
        <p:spPr/>
        <p:txBody>
          <a:bodyPr/>
          <a:lstStyle/>
          <a:p>
            <a:r>
              <a:rPr lang="en-US" dirty="0"/>
              <a:t>Interpretation</a:t>
            </a:r>
          </a:p>
        </p:txBody>
      </p:sp>
      <p:pic>
        <p:nvPicPr>
          <p:cNvPr id="5" name="Picture 4">
            <a:extLst>
              <a:ext uri="{FF2B5EF4-FFF2-40B4-BE49-F238E27FC236}">
                <a16:creationId xmlns:a16="http://schemas.microsoft.com/office/drawing/2014/main" id="{41094ED8-7922-9FEA-6874-8E10AC14D9C0}"/>
              </a:ext>
            </a:extLst>
          </p:cNvPr>
          <p:cNvPicPr>
            <a:picLocks noChangeAspect="1"/>
          </p:cNvPicPr>
          <p:nvPr/>
        </p:nvPicPr>
        <p:blipFill>
          <a:blip r:embed="rId3"/>
          <a:stretch>
            <a:fillRect/>
          </a:stretch>
        </p:blipFill>
        <p:spPr>
          <a:xfrm>
            <a:off x="8618757" y="2598883"/>
            <a:ext cx="513016" cy="296587"/>
          </a:xfrm>
          <a:prstGeom prst="rect">
            <a:avLst/>
          </a:prstGeom>
          <a:ln>
            <a:solidFill>
              <a:schemeClr val="tx1"/>
            </a:solidFill>
          </a:ln>
        </p:spPr>
      </p:pic>
      <p:pic>
        <p:nvPicPr>
          <p:cNvPr id="9" name="Picture 8">
            <a:extLst>
              <a:ext uri="{FF2B5EF4-FFF2-40B4-BE49-F238E27FC236}">
                <a16:creationId xmlns:a16="http://schemas.microsoft.com/office/drawing/2014/main" id="{A37D5CEB-C280-93BA-DE3E-A18B779337A3}"/>
              </a:ext>
            </a:extLst>
          </p:cNvPr>
          <p:cNvPicPr>
            <a:picLocks noChangeAspect="1"/>
          </p:cNvPicPr>
          <p:nvPr/>
        </p:nvPicPr>
        <p:blipFill>
          <a:blip r:embed="rId4"/>
          <a:stretch>
            <a:fillRect/>
          </a:stretch>
        </p:blipFill>
        <p:spPr>
          <a:xfrm>
            <a:off x="9050427" y="3042241"/>
            <a:ext cx="656391" cy="292608"/>
          </a:xfrm>
          <a:prstGeom prst="rect">
            <a:avLst/>
          </a:prstGeom>
          <a:ln>
            <a:solidFill>
              <a:schemeClr val="tx1"/>
            </a:solidFill>
          </a:ln>
        </p:spPr>
      </p:pic>
      <p:pic>
        <p:nvPicPr>
          <p:cNvPr id="10" name="Picture 9">
            <a:extLst>
              <a:ext uri="{FF2B5EF4-FFF2-40B4-BE49-F238E27FC236}">
                <a16:creationId xmlns:a16="http://schemas.microsoft.com/office/drawing/2014/main" id="{2CED6ACC-B3D0-C6CE-C676-C03BDF512AAB}"/>
              </a:ext>
            </a:extLst>
          </p:cNvPr>
          <p:cNvPicPr>
            <a:picLocks noChangeAspect="1"/>
          </p:cNvPicPr>
          <p:nvPr/>
        </p:nvPicPr>
        <p:blipFill>
          <a:blip r:embed="rId3"/>
          <a:stretch>
            <a:fillRect/>
          </a:stretch>
        </p:blipFill>
        <p:spPr>
          <a:xfrm>
            <a:off x="8580120" y="5007605"/>
            <a:ext cx="513016" cy="296587"/>
          </a:xfrm>
          <a:prstGeom prst="rect">
            <a:avLst/>
          </a:prstGeom>
          <a:ln>
            <a:solidFill>
              <a:schemeClr val="tx1"/>
            </a:solidFill>
          </a:ln>
        </p:spPr>
      </p:pic>
      <p:pic>
        <p:nvPicPr>
          <p:cNvPr id="11" name="Picture 10">
            <a:extLst>
              <a:ext uri="{FF2B5EF4-FFF2-40B4-BE49-F238E27FC236}">
                <a16:creationId xmlns:a16="http://schemas.microsoft.com/office/drawing/2014/main" id="{D2A9D0BF-23B1-4ABB-C641-A7A05A28A5CD}"/>
              </a:ext>
            </a:extLst>
          </p:cNvPr>
          <p:cNvPicPr>
            <a:picLocks noChangeAspect="1"/>
          </p:cNvPicPr>
          <p:nvPr/>
        </p:nvPicPr>
        <p:blipFill>
          <a:blip r:embed="rId4"/>
          <a:stretch>
            <a:fillRect/>
          </a:stretch>
        </p:blipFill>
        <p:spPr>
          <a:xfrm>
            <a:off x="9041283" y="5457782"/>
            <a:ext cx="656391" cy="292608"/>
          </a:xfrm>
          <a:prstGeom prst="rect">
            <a:avLst/>
          </a:prstGeom>
          <a:ln>
            <a:solidFill>
              <a:schemeClr val="tx1"/>
            </a:solidFill>
          </a:ln>
        </p:spPr>
      </p:pic>
    </p:spTree>
    <p:extLst>
      <p:ext uri="{BB962C8B-B14F-4D97-AF65-F5344CB8AC3E}">
        <p14:creationId xmlns:p14="http://schemas.microsoft.com/office/powerpoint/2010/main" val="3710611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pic>
        <p:nvPicPr>
          <p:cNvPr id="6" name="Picture 5">
            <a:extLst>
              <a:ext uri="{FF2B5EF4-FFF2-40B4-BE49-F238E27FC236}">
                <a16:creationId xmlns:a16="http://schemas.microsoft.com/office/drawing/2014/main" id="{8740E125-AEA2-B1B0-7B5F-433DFD80B022}"/>
              </a:ext>
            </a:extLst>
          </p:cNvPr>
          <p:cNvPicPr>
            <a:picLocks noChangeAspect="1"/>
          </p:cNvPicPr>
          <p:nvPr/>
        </p:nvPicPr>
        <p:blipFill>
          <a:blip r:embed="rId3"/>
          <a:stretch>
            <a:fillRect/>
          </a:stretch>
        </p:blipFill>
        <p:spPr>
          <a:xfrm>
            <a:off x="2937533" y="1381194"/>
            <a:ext cx="6293312" cy="5381702"/>
          </a:xfrm>
          <a:prstGeom prst="rect">
            <a:avLst/>
          </a:prstGeom>
          <a:ln>
            <a:solidFill>
              <a:schemeClr val="tx1"/>
            </a:solidFill>
          </a:ln>
        </p:spPr>
      </p:pic>
      <p:sp>
        <p:nvSpPr>
          <p:cNvPr id="7" name="Rectangle 6">
            <a:extLst>
              <a:ext uri="{FF2B5EF4-FFF2-40B4-BE49-F238E27FC236}">
                <a16:creationId xmlns:a16="http://schemas.microsoft.com/office/drawing/2014/main" id="{F2909D13-1634-BFFB-3CC6-8130E213E244}"/>
              </a:ext>
            </a:extLst>
          </p:cNvPr>
          <p:cNvSpPr/>
          <p:nvPr/>
        </p:nvSpPr>
        <p:spPr>
          <a:xfrm>
            <a:off x="2937533" y="5758519"/>
            <a:ext cx="3747576" cy="6803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70BE89-38D8-8F29-2320-B8F186CB8804}"/>
              </a:ext>
            </a:extLst>
          </p:cNvPr>
          <p:cNvSpPr/>
          <p:nvPr/>
        </p:nvSpPr>
        <p:spPr>
          <a:xfrm>
            <a:off x="2937533" y="3343275"/>
            <a:ext cx="3747576" cy="19050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EFBE18-CB6B-68AA-772B-69FF0A3AB2F5}"/>
              </a:ext>
            </a:extLst>
          </p:cNvPr>
          <p:cNvSpPr/>
          <p:nvPr/>
        </p:nvSpPr>
        <p:spPr>
          <a:xfrm>
            <a:off x="2937533" y="2857500"/>
            <a:ext cx="3747576" cy="19050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62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7864-0A85-487C-892B-2202A7E52F46}"/>
              </a:ext>
            </a:extLst>
          </p:cNvPr>
          <p:cNvSpPr>
            <a:spLocks noGrp="1"/>
          </p:cNvSpPr>
          <p:nvPr>
            <p:ph idx="1"/>
          </p:nvPr>
        </p:nvSpPr>
        <p:spPr>
          <a:xfrm>
            <a:off x="897469" y="1498600"/>
            <a:ext cx="7015937" cy="637849"/>
          </a:xfrm>
        </p:spPr>
        <p:txBody>
          <a:bodyPr>
            <a:normAutofit/>
          </a:bodyPr>
          <a:lstStyle/>
          <a:p>
            <a:r>
              <a:rPr lang="en-US" sz="2000" b="1" dirty="0"/>
              <a:t>VQI Reporting Schedule </a:t>
            </a:r>
            <a:r>
              <a:rPr lang="en-US" sz="2000" dirty="0"/>
              <a:t>(</a:t>
            </a:r>
            <a:r>
              <a:rPr lang="en-US" sz="2000" dirty="0">
                <a:hlinkClick r:id="rId3"/>
              </a:rPr>
              <a:t>vqi.org/resources/reporting</a:t>
            </a:r>
            <a:r>
              <a:rPr lang="en-US" sz="2000" dirty="0"/>
              <a:t>)</a:t>
            </a:r>
          </a:p>
        </p:txBody>
      </p:sp>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BB6587FA-D453-413F-A19B-48BB0069BC6E}"/>
              </a:ext>
            </a:extLst>
          </p:cNvPr>
          <p:cNvPicPr>
            <a:picLocks noChangeAspect="1"/>
          </p:cNvPicPr>
          <p:nvPr/>
        </p:nvPicPr>
        <p:blipFill>
          <a:blip r:embed="rId4"/>
          <a:stretch>
            <a:fillRect/>
          </a:stretch>
        </p:blipFill>
        <p:spPr>
          <a:xfrm>
            <a:off x="1001784" y="2016184"/>
            <a:ext cx="6330507" cy="4591494"/>
          </a:xfrm>
          <a:prstGeom prst="rect">
            <a:avLst/>
          </a:prstGeom>
        </p:spPr>
      </p:pic>
      <p:sp>
        <p:nvSpPr>
          <p:cNvPr id="6" name="Content Placeholder 1">
            <a:extLst>
              <a:ext uri="{FF2B5EF4-FFF2-40B4-BE49-F238E27FC236}">
                <a16:creationId xmlns:a16="http://schemas.microsoft.com/office/drawing/2014/main" id="{9C11D541-F5C1-40E4-B06A-DC354237EF11}"/>
              </a:ext>
            </a:extLst>
          </p:cNvPr>
          <p:cNvSpPr txBox="1">
            <a:spLocks/>
          </p:cNvSpPr>
          <p:nvPr/>
        </p:nvSpPr>
        <p:spPr>
          <a:xfrm>
            <a:off x="7726737" y="2136449"/>
            <a:ext cx="3554890" cy="193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t>VQI Best Practices Dashboard</a:t>
            </a:r>
          </a:p>
          <a:p>
            <a:pPr marL="0" indent="0">
              <a:buNone/>
            </a:pPr>
            <a:r>
              <a:rPr lang="en-US" sz="1600" b="1" dirty="0"/>
              <a:t>VQI Quality Initiative Update</a:t>
            </a:r>
          </a:p>
          <a:p>
            <a:pPr marL="0" indent="0">
              <a:buNone/>
            </a:pPr>
            <a:r>
              <a:rPr lang="en-US" sz="1600" b="1" dirty="0"/>
              <a:t>VQI Regional Quality Report</a:t>
            </a:r>
          </a:p>
          <a:p>
            <a:pPr marL="0" indent="0">
              <a:buNone/>
            </a:pPr>
            <a:r>
              <a:rPr lang="en-US" sz="1600" b="1" dirty="0"/>
              <a:t>VQI Participation Awards</a:t>
            </a:r>
          </a:p>
        </p:txBody>
      </p:sp>
      <p:sp>
        <p:nvSpPr>
          <p:cNvPr id="7" name="Content Placeholder 1">
            <a:extLst>
              <a:ext uri="{FF2B5EF4-FFF2-40B4-BE49-F238E27FC236}">
                <a16:creationId xmlns:a16="http://schemas.microsoft.com/office/drawing/2014/main" id="{BEA517B0-30A0-43CF-8A37-00FF569EEE91}"/>
              </a:ext>
            </a:extLst>
          </p:cNvPr>
          <p:cNvSpPr txBox="1">
            <a:spLocks/>
          </p:cNvSpPr>
          <p:nvPr/>
        </p:nvSpPr>
        <p:spPr>
          <a:xfrm>
            <a:off x="9867404" y="2136449"/>
            <a:ext cx="2401157" cy="1723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00" dirty="0"/>
              <a:t> 5 per year</a:t>
            </a:r>
          </a:p>
          <a:p>
            <a:pPr lvl="1"/>
            <a:r>
              <a:rPr lang="en-US" sz="1600" dirty="0"/>
              <a:t> 3 per year</a:t>
            </a:r>
          </a:p>
          <a:p>
            <a:pPr lvl="1"/>
            <a:r>
              <a:rPr lang="en-US" sz="1600" dirty="0"/>
              <a:t> 2 per year</a:t>
            </a:r>
          </a:p>
          <a:p>
            <a:pPr lvl="1"/>
            <a:r>
              <a:rPr lang="en-US" sz="1600" dirty="0"/>
              <a:t> 1 per year</a:t>
            </a:r>
          </a:p>
        </p:txBody>
      </p:sp>
      <p:sp>
        <p:nvSpPr>
          <p:cNvPr id="8" name="Rectangle 7">
            <a:extLst>
              <a:ext uri="{FF2B5EF4-FFF2-40B4-BE49-F238E27FC236}">
                <a16:creationId xmlns:a16="http://schemas.microsoft.com/office/drawing/2014/main" id="{ADF04E19-56D1-41E3-9AD8-9EEAFDAFF1DA}"/>
              </a:ext>
            </a:extLst>
          </p:cNvPr>
          <p:cNvSpPr/>
          <p:nvPr/>
        </p:nvSpPr>
        <p:spPr>
          <a:xfrm>
            <a:off x="1039297" y="3386270"/>
            <a:ext cx="6224629" cy="7328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690931-116E-420C-97A5-0B83BA7AFA82}"/>
              </a:ext>
            </a:extLst>
          </p:cNvPr>
          <p:cNvSpPr/>
          <p:nvPr/>
        </p:nvSpPr>
        <p:spPr>
          <a:xfrm>
            <a:off x="7735283" y="2136450"/>
            <a:ext cx="3914210" cy="299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2E8C-8D3E-15E5-6856-8CD96056F1A9}"/>
              </a:ext>
            </a:extLst>
          </p:cNvPr>
          <p:cNvSpPr>
            <a:spLocks noGrp="1"/>
          </p:cNvSpPr>
          <p:nvPr>
            <p:ph idx="1"/>
          </p:nvPr>
        </p:nvSpPr>
        <p:spPr/>
        <p:txBody>
          <a:bodyPr>
            <a:normAutofit/>
          </a:bodyPr>
          <a:lstStyle/>
          <a:p>
            <a:r>
              <a:rPr lang="en-US" sz="2400" dirty="0"/>
              <a:t>Color highlights emphasize a center’s location at the “extreme” ends of the overall VQI distribution</a:t>
            </a:r>
          </a:p>
          <a:p>
            <a:pPr marL="0" indent="0">
              <a:buNone/>
            </a:pPr>
            <a:endParaRPr lang="en-US" dirty="0"/>
          </a:p>
          <a:p>
            <a:r>
              <a:rPr lang="en-US" sz="2400" dirty="0"/>
              <a:t>Must proceed with caution when interpreting results</a:t>
            </a:r>
          </a:p>
          <a:p>
            <a:pPr lvl="1"/>
            <a:r>
              <a:rPr lang="en-US" sz="2000" dirty="0"/>
              <a:t>Coral doesn’t necessarily mean “bad”</a:t>
            </a:r>
          </a:p>
          <a:p>
            <a:pPr lvl="1"/>
            <a:r>
              <a:rPr lang="en-US" sz="2000" dirty="0"/>
              <a:t>Blue doesn’t necessarily mean “good”</a:t>
            </a:r>
          </a:p>
          <a:p>
            <a:endParaRPr lang="en-US" dirty="0"/>
          </a:p>
          <a:p>
            <a:endParaRPr lang="en-US" dirty="0"/>
          </a:p>
          <a:p>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spTree>
    <p:extLst>
      <p:ext uri="{BB962C8B-B14F-4D97-AF65-F5344CB8AC3E}">
        <p14:creationId xmlns:p14="http://schemas.microsoft.com/office/powerpoint/2010/main" val="6635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pic>
        <p:nvPicPr>
          <p:cNvPr id="9" name="Picture 8">
            <a:extLst>
              <a:ext uri="{FF2B5EF4-FFF2-40B4-BE49-F238E27FC236}">
                <a16:creationId xmlns:a16="http://schemas.microsoft.com/office/drawing/2014/main" id="{F859D79A-DA63-7C14-B1D5-F2F66AD8D370}"/>
              </a:ext>
            </a:extLst>
          </p:cNvPr>
          <p:cNvPicPr>
            <a:picLocks noChangeAspect="1"/>
          </p:cNvPicPr>
          <p:nvPr/>
        </p:nvPicPr>
        <p:blipFill>
          <a:blip r:embed="rId3"/>
          <a:stretch>
            <a:fillRect/>
          </a:stretch>
        </p:blipFill>
        <p:spPr>
          <a:xfrm>
            <a:off x="1455968" y="1894138"/>
            <a:ext cx="9280063" cy="546690"/>
          </a:xfrm>
          <a:prstGeom prst="rect">
            <a:avLst/>
          </a:prstGeom>
          <a:ln>
            <a:solidFill>
              <a:schemeClr val="tx1"/>
            </a:solidFill>
          </a:ln>
        </p:spPr>
      </p:pic>
      <p:sp>
        <p:nvSpPr>
          <p:cNvPr id="10" name="Rectangle 9">
            <a:extLst>
              <a:ext uri="{FF2B5EF4-FFF2-40B4-BE49-F238E27FC236}">
                <a16:creationId xmlns:a16="http://schemas.microsoft.com/office/drawing/2014/main" id="{35E0375B-42D0-C886-21E3-22D4CBF43562}"/>
              </a:ext>
            </a:extLst>
          </p:cNvPr>
          <p:cNvSpPr/>
          <p:nvPr/>
        </p:nvSpPr>
        <p:spPr>
          <a:xfrm>
            <a:off x="5731051" y="2158774"/>
            <a:ext cx="1307702" cy="27334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9ED78F-5226-1F0B-6842-B3692C9083F7}"/>
              </a:ext>
            </a:extLst>
          </p:cNvPr>
          <p:cNvSpPr/>
          <p:nvPr/>
        </p:nvSpPr>
        <p:spPr>
          <a:xfrm>
            <a:off x="9271591" y="2158773"/>
            <a:ext cx="393404" cy="27334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96CB2C-AB21-0ACB-281D-35B5F1DCE393}"/>
              </a:ext>
            </a:extLst>
          </p:cNvPr>
          <p:cNvSpPr/>
          <p:nvPr/>
        </p:nvSpPr>
        <p:spPr>
          <a:xfrm>
            <a:off x="8330084" y="2158772"/>
            <a:ext cx="542612" cy="27334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FC26CC95-505E-08C8-16F2-E46AE9FFBDC2}"/>
              </a:ext>
            </a:extLst>
          </p:cNvPr>
          <p:cNvCxnSpPr>
            <a:cxnSpLocks/>
          </p:cNvCxnSpPr>
          <p:nvPr/>
        </p:nvCxnSpPr>
        <p:spPr>
          <a:xfrm>
            <a:off x="4151060" y="3016841"/>
            <a:ext cx="67903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692396-3864-BB88-0926-D3DE5DB1EA22}"/>
              </a:ext>
            </a:extLst>
          </p:cNvPr>
          <p:cNvSpPr txBox="1"/>
          <p:nvPr/>
        </p:nvSpPr>
        <p:spPr>
          <a:xfrm>
            <a:off x="4803972" y="2874512"/>
            <a:ext cx="1990473" cy="307777"/>
          </a:xfrm>
          <a:prstGeom prst="rect">
            <a:avLst/>
          </a:prstGeom>
          <a:noFill/>
          <a:ln>
            <a:noFill/>
          </a:ln>
        </p:spPr>
        <p:txBody>
          <a:bodyPr wrap="square" rtlCol="0">
            <a:spAutoFit/>
          </a:bodyPr>
          <a:lstStyle/>
          <a:p>
            <a:pPr algn="ctr"/>
            <a:r>
              <a:rPr lang="en-US" sz="1400" dirty="0"/>
              <a:t>“Bottom” 25</a:t>
            </a:r>
            <a:r>
              <a:rPr lang="en-US" sz="1400" baseline="30000" dirty="0"/>
              <a:t>th</a:t>
            </a:r>
            <a:r>
              <a:rPr lang="en-US" sz="1400" dirty="0"/>
              <a:t> percentile </a:t>
            </a:r>
          </a:p>
        </p:txBody>
      </p:sp>
      <p:sp>
        <p:nvSpPr>
          <p:cNvPr id="30" name="TextBox 29">
            <a:extLst>
              <a:ext uri="{FF2B5EF4-FFF2-40B4-BE49-F238E27FC236}">
                <a16:creationId xmlns:a16="http://schemas.microsoft.com/office/drawing/2014/main" id="{87DBF969-3438-4CF7-1BD2-977BD3A5A9E9}"/>
              </a:ext>
            </a:extLst>
          </p:cNvPr>
          <p:cNvSpPr txBox="1"/>
          <p:nvPr/>
        </p:nvSpPr>
        <p:spPr>
          <a:xfrm>
            <a:off x="1875740" y="2862953"/>
            <a:ext cx="2344992" cy="307777"/>
          </a:xfrm>
          <a:prstGeom prst="rect">
            <a:avLst/>
          </a:prstGeom>
          <a:noFill/>
          <a:ln>
            <a:noFill/>
          </a:ln>
        </p:spPr>
        <p:txBody>
          <a:bodyPr wrap="square" rtlCol="0">
            <a:spAutoFit/>
          </a:bodyPr>
          <a:lstStyle/>
          <a:p>
            <a:pPr algn="ctr"/>
            <a:r>
              <a:rPr lang="en-US" sz="1400" dirty="0"/>
              <a:t>Center Rate ≤ 25</a:t>
            </a:r>
            <a:r>
              <a:rPr lang="en-US" sz="1400" baseline="30000" dirty="0"/>
              <a:t>th</a:t>
            </a:r>
            <a:r>
              <a:rPr lang="en-US" sz="1400" dirty="0"/>
              <a:t> Percentile</a:t>
            </a:r>
          </a:p>
        </p:txBody>
      </p:sp>
      <p:sp>
        <p:nvSpPr>
          <p:cNvPr id="37" name="TextBox 36">
            <a:extLst>
              <a:ext uri="{FF2B5EF4-FFF2-40B4-BE49-F238E27FC236}">
                <a16:creationId xmlns:a16="http://schemas.microsoft.com/office/drawing/2014/main" id="{69C5EA19-6AD5-9FD6-5CE9-C95DFC123512}"/>
              </a:ext>
            </a:extLst>
          </p:cNvPr>
          <p:cNvSpPr txBox="1"/>
          <p:nvPr/>
        </p:nvSpPr>
        <p:spPr>
          <a:xfrm>
            <a:off x="7727145" y="4967193"/>
            <a:ext cx="2308518" cy="307777"/>
          </a:xfrm>
          <a:prstGeom prst="rect">
            <a:avLst/>
          </a:prstGeom>
          <a:noFill/>
          <a:ln>
            <a:noFill/>
          </a:ln>
        </p:spPr>
        <p:txBody>
          <a:bodyPr wrap="square" rtlCol="0">
            <a:spAutoFit/>
          </a:bodyPr>
          <a:lstStyle/>
          <a:p>
            <a:pPr algn="ctr"/>
            <a:r>
              <a:rPr lang="en-US" sz="1400" dirty="0"/>
              <a:t>Trying to elevate the practice</a:t>
            </a:r>
          </a:p>
        </p:txBody>
      </p:sp>
      <p:cxnSp>
        <p:nvCxnSpPr>
          <p:cNvPr id="40" name="Straight Arrow Connector 39">
            <a:extLst>
              <a:ext uri="{FF2B5EF4-FFF2-40B4-BE49-F238E27FC236}">
                <a16:creationId xmlns:a16="http://schemas.microsoft.com/office/drawing/2014/main" id="{4F35315A-33D1-A6C1-4AF3-723283A4BA0B}"/>
              </a:ext>
            </a:extLst>
          </p:cNvPr>
          <p:cNvCxnSpPr>
            <a:cxnSpLocks/>
          </p:cNvCxnSpPr>
          <p:nvPr/>
        </p:nvCxnSpPr>
        <p:spPr>
          <a:xfrm>
            <a:off x="8876776" y="3228467"/>
            <a:ext cx="0" cy="6766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58577A3-349C-0EFF-1330-2B8324271D45}"/>
              </a:ext>
            </a:extLst>
          </p:cNvPr>
          <p:cNvSpPr txBox="1"/>
          <p:nvPr/>
        </p:nvSpPr>
        <p:spPr>
          <a:xfrm>
            <a:off x="8652859" y="3923782"/>
            <a:ext cx="447834" cy="307777"/>
          </a:xfrm>
          <a:prstGeom prst="rect">
            <a:avLst/>
          </a:prstGeom>
          <a:noFill/>
          <a:ln>
            <a:noFill/>
          </a:ln>
        </p:spPr>
        <p:txBody>
          <a:bodyPr wrap="square" rtlCol="0">
            <a:spAutoFit/>
          </a:bodyPr>
          <a:lstStyle/>
          <a:p>
            <a:pPr algn="ctr"/>
            <a:r>
              <a:rPr lang="en-US" sz="1400" dirty="0"/>
              <a:t>No</a:t>
            </a:r>
          </a:p>
        </p:txBody>
      </p:sp>
      <p:cxnSp>
        <p:nvCxnSpPr>
          <p:cNvPr id="45" name="Straight Arrow Connector 44">
            <a:extLst>
              <a:ext uri="{FF2B5EF4-FFF2-40B4-BE49-F238E27FC236}">
                <a16:creationId xmlns:a16="http://schemas.microsoft.com/office/drawing/2014/main" id="{D32A8495-27E8-E351-7837-BEE3440E72E3}"/>
              </a:ext>
            </a:extLst>
          </p:cNvPr>
          <p:cNvCxnSpPr>
            <a:cxnSpLocks/>
          </p:cNvCxnSpPr>
          <p:nvPr/>
        </p:nvCxnSpPr>
        <p:spPr>
          <a:xfrm>
            <a:off x="6751549" y="3013984"/>
            <a:ext cx="67903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12F5ED5-7C04-E6FB-178E-6B8C8BF3F632}"/>
              </a:ext>
            </a:extLst>
          </p:cNvPr>
          <p:cNvSpPr txBox="1"/>
          <p:nvPr/>
        </p:nvSpPr>
        <p:spPr>
          <a:xfrm>
            <a:off x="7368978" y="2871662"/>
            <a:ext cx="2990021" cy="307777"/>
          </a:xfrm>
          <a:prstGeom prst="rect">
            <a:avLst/>
          </a:prstGeom>
          <a:noFill/>
          <a:ln>
            <a:noFill/>
          </a:ln>
        </p:spPr>
        <p:txBody>
          <a:bodyPr wrap="square" rtlCol="0">
            <a:spAutoFit/>
          </a:bodyPr>
          <a:lstStyle/>
          <a:p>
            <a:pPr algn="ctr"/>
            <a:r>
              <a:rPr lang="en-US" sz="1400" dirty="0"/>
              <a:t>But is a DC Meds rate of 95.7% bad?</a:t>
            </a:r>
          </a:p>
        </p:txBody>
      </p:sp>
      <p:cxnSp>
        <p:nvCxnSpPr>
          <p:cNvPr id="47" name="Straight Arrow Connector 46">
            <a:extLst>
              <a:ext uri="{FF2B5EF4-FFF2-40B4-BE49-F238E27FC236}">
                <a16:creationId xmlns:a16="http://schemas.microsoft.com/office/drawing/2014/main" id="{ADD40C26-05F1-1A9D-DBE6-66318EEAFAC6}"/>
              </a:ext>
            </a:extLst>
          </p:cNvPr>
          <p:cNvCxnSpPr>
            <a:cxnSpLocks/>
          </p:cNvCxnSpPr>
          <p:nvPr/>
        </p:nvCxnSpPr>
        <p:spPr>
          <a:xfrm>
            <a:off x="8876776" y="4254459"/>
            <a:ext cx="0" cy="6766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577250E5-112C-DF69-B498-41BE2C59ADF1}"/>
              </a:ext>
            </a:extLst>
          </p:cNvPr>
          <p:cNvPicPr>
            <a:picLocks noChangeAspect="1"/>
          </p:cNvPicPr>
          <p:nvPr/>
        </p:nvPicPr>
        <p:blipFill>
          <a:blip r:embed="rId4"/>
          <a:stretch>
            <a:fillRect/>
          </a:stretch>
        </p:blipFill>
        <p:spPr>
          <a:xfrm>
            <a:off x="1429842" y="1638965"/>
            <a:ext cx="1156604" cy="207596"/>
          </a:xfrm>
          <a:prstGeom prst="rect">
            <a:avLst/>
          </a:prstGeom>
        </p:spPr>
      </p:pic>
    </p:spTree>
    <p:extLst>
      <p:ext uri="{BB962C8B-B14F-4D97-AF65-F5344CB8AC3E}">
        <p14:creationId xmlns:p14="http://schemas.microsoft.com/office/powerpoint/2010/main" val="18490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P spid="28" grpId="0"/>
      <p:bldP spid="30" grpId="0"/>
      <p:bldP spid="37" grpId="0"/>
      <p:bldP spid="41"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cxnSp>
        <p:nvCxnSpPr>
          <p:cNvPr id="27" name="Straight Arrow Connector 26">
            <a:extLst>
              <a:ext uri="{FF2B5EF4-FFF2-40B4-BE49-F238E27FC236}">
                <a16:creationId xmlns:a16="http://schemas.microsoft.com/office/drawing/2014/main" id="{FC26CC95-505E-08C8-16F2-E46AE9FFBDC2}"/>
              </a:ext>
            </a:extLst>
          </p:cNvPr>
          <p:cNvCxnSpPr>
            <a:cxnSpLocks/>
          </p:cNvCxnSpPr>
          <p:nvPr/>
        </p:nvCxnSpPr>
        <p:spPr>
          <a:xfrm>
            <a:off x="3821442" y="3016841"/>
            <a:ext cx="67903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692396-3864-BB88-0926-D3DE5DB1EA22}"/>
              </a:ext>
            </a:extLst>
          </p:cNvPr>
          <p:cNvSpPr txBox="1"/>
          <p:nvPr/>
        </p:nvSpPr>
        <p:spPr>
          <a:xfrm>
            <a:off x="4495620" y="2874512"/>
            <a:ext cx="1990473" cy="307777"/>
          </a:xfrm>
          <a:prstGeom prst="rect">
            <a:avLst/>
          </a:prstGeom>
          <a:noFill/>
          <a:ln>
            <a:noFill/>
          </a:ln>
        </p:spPr>
        <p:txBody>
          <a:bodyPr wrap="square" rtlCol="0">
            <a:spAutoFit/>
          </a:bodyPr>
          <a:lstStyle/>
          <a:p>
            <a:pPr algn="ctr"/>
            <a:r>
              <a:rPr lang="en-US" sz="1400" dirty="0"/>
              <a:t>“Bottom” 25</a:t>
            </a:r>
            <a:r>
              <a:rPr lang="en-US" sz="1400" baseline="30000" dirty="0"/>
              <a:t>th</a:t>
            </a:r>
            <a:r>
              <a:rPr lang="en-US" sz="1400" dirty="0"/>
              <a:t> percentile </a:t>
            </a:r>
          </a:p>
        </p:txBody>
      </p:sp>
      <p:sp>
        <p:nvSpPr>
          <p:cNvPr id="30" name="TextBox 29">
            <a:extLst>
              <a:ext uri="{FF2B5EF4-FFF2-40B4-BE49-F238E27FC236}">
                <a16:creationId xmlns:a16="http://schemas.microsoft.com/office/drawing/2014/main" id="{87DBF969-3438-4CF7-1BD2-977BD3A5A9E9}"/>
              </a:ext>
            </a:extLst>
          </p:cNvPr>
          <p:cNvSpPr txBox="1"/>
          <p:nvPr/>
        </p:nvSpPr>
        <p:spPr>
          <a:xfrm>
            <a:off x="1546122" y="2862953"/>
            <a:ext cx="2344992" cy="307777"/>
          </a:xfrm>
          <a:prstGeom prst="rect">
            <a:avLst/>
          </a:prstGeom>
          <a:noFill/>
          <a:ln>
            <a:noFill/>
          </a:ln>
        </p:spPr>
        <p:txBody>
          <a:bodyPr wrap="square" rtlCol="0">
            <a:spAutoFit/>
          </a:bodyPr>
          <a:lstStyle/>
          <a:p>
            <a:pPr algn="ctr"/>
            <a:r>
              <a:rPr lang="en-US" sz="1400" dirty="0"/>
              <a:t>Center Rate ≥ 75</a:t>
            </a:r>
            <a:r>
              <a:rPr lang="en-US" sz="1400" baseline="30000" dirty="0"/>
              <a:t>th</a:t>
            </a:r>
            <a:r>
              <a:rPr lang="en-US" sz="1400" dirty="0"/>
              <a:t> Percentile</a:t>
            </a:r>
          </a:p>
        </p:txBody>
      </p:sp>
      <p:sp>
        <p:nvSpPr>
          <p:cNvPr id="37" name="TextBox 36">
            <a:extLst>
              <a:ext uri="{FF2B5EF4-FFF2-40B4-BE49-F238E27FC236}">
                <a16:creationId xmlns:a16="http://schemas.microsoft.com/office/drawing/2014/main" id="{69C5EA19-6AD5-9FD6-5CE9-C95DFC123512}"/>
              </a:ext>
            </a:extLst>
          </p:cNvPr>
          <p:cNvSpPr txBox="1"/>
          <p:nvPr/>
        </p:nvSpPr>
        <p:spPr>
          <a:xfrm>
            <a:off x="7669347" y="3975411"/>
            <a:ext cx="2308518" cy="307777"/>
          </a:xfrm>
          <a:prstGeom prst="rect">
            <a:avLst/>
          </a:prstGeom>
          <a:noFill/>
          <a:ln>
            <a:noFill/>
          </a:ln>
        </p:spPr>
        <p:txBody>
          <a:bodyPr wrap="square" rtlCol="0">
            <a:spAutoFit/>
          </a:bodyPr>
          <a:lstStyle/>
          <a:p>
            <a:pPr algn="ctr"/>
            <a:r>
              <a:rPr lang="en-US" sz="1400" dirty="0"/>
              <a:t>Trying to elevate the practice</a:t>
            </a:r>
          </a:p>
        </p:txBody>
      </p:sp>
      <p:cxnSp>
        <p:nvCxnSpPr>
          <p:cNvPr id="40" name="Straight Arrow Connector 39">
            <a:extLst>
              <a:ext uri="{FF2B5EF4-FFF2-40B4-BE49-F238E27FC236}">
                <a16:creationId xmlns:a16="http://schemas.microsoft.com/office/drawing/2014/main" id="{4F35315A-33D1-A6C1-4AF3-723283A4BA0B}"/>
              </a:ext>
            </a:extLst>
          </p:cNvPr>
          <p:cNvCxnSpPr>
            <a:cxnSpLocks/>
          </p:cNvCxnSpPr>
          <p:nvPr/>
        </p:nvCxnSpPr>
        <p:spPr>
          <a:xfrm>
            <a:off x="8823606" y="3239097"/>
            <a:ext cx="0" cy="6766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32A8495-27E8-E351-7837-BEE3440E72E3}"/>
              </a:ext>
            </a:extLst>
          </p:cNvPr>
          <p:cNvCxnSpPr>
            <a:cxnSpLocks/>
          </p:cNvCxnSpPr>
          <p:nvPr/>
        </p:nvCxnSpPr>
        <p:spPr>
          <a:xfrm>
            <a:off x="6475095" y="3024617"/>
            <a:ext cx="67903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12F5ED5-7C04-E6FB-178E-6B8C8BF3F632}"/>
              </a:ext>
            </a:extLst>
          </p:cNvPr>
          <p:cNvSpPr txBox="1"/>
          <p:nvPr/>
        </p:nvSpPr>
        <p:spPr>
          <a:xfrm>
            <a:off x="6975567" y="2871662"/>
            <a:ext cx="3710148" cy="307777"/>
          </a:xfrm>
          <a:prstGeom prst="rect">
            <a:avLst/>
          </a:prstGeom>
          <a:noFill/>
          <a:ln>
            <a:noFill/>
          </a:ln>
        </p:spPr>
        <p:txBody>
          <a:bodyPr wrap="square" rtlCol="0">
            <a:spAutoFit/>
          </a:bodyPr>
          <a:lstStyle/>
          <a:p>
            <a:pPr algn="ctr"/>
            <a:r>
              <a:rPr lang="en-US" sz="1400" dirty="0"/>
              <a:t>But center’s rate is less than overall VQI rate</a:t>
            </a:r>
          </a:p>
        </p:txBody>
      </p:sp>
      <p:pic>
        <p:nvPicPr>
          <p:cNvPr id="7" name="Picture 6">
            <a:extLst>
              <a:ext uri="{FF2B5EF4-FFF2-40B4-BE49-F238E27FC236}">
                <a16:creationId xmlns:a16="http://schemas.microsoft.com/office/drawing/2014/main" id="{BACB6ADC-CBE2-BB97-7F63-E640E1213831}"/>
              </a:ext>
            </a:extLst>
          </p:cNvPr>
          <p:cNvPicPr>
            <a:picLocks noChangeAspect="1"/>
          </p:cNvPicPr>
          <p:nvPr/>
        </p:nvPicPr>
        <p:blipFill>
          <a:blip r:embed="rId3"/>
          <a:stretch>
            <a:fillRect/>
          </a:stretch>
        </p:blipFill>
        <p:spPr>
          <a:xfrm>
            <a:off x="1455969" y="1896530"/>
            <a:ext cx="9281160" cy="477450"/>
          </a:xfrm>
          <a:prstGeom prst="rect">
            <a:avLst/>
          </a:prstGeom>
          <a:ln>
            <a:solidFill>
              <a:schemeClr val="tx1"/>
            </a:solidFill>
          </a:ln>
        </p:spPr>
      </p:pic>
      <p:pic>
        <p:nvPicPr>
          <p:cNvPr id="23" name="Picture 22">
            <a:extLst>
              <a:ext uri="{FF2B5EF4-FFF2-40B4-BE49-F238E27FC236}">
                <a16:creationId xmlns:a16="http://schemas.microsoft.com/office/drawing/2014/main" id="{5EC2F9D8-0E79-71EF-5A19-B45D12C1D752}"/>
              </a:ext>
            </a:extLst>
          </p:cNvPr>
          <p:cNvPicPr>
            <a:picLocks noChangeAspect="1"/>
          </p:cNvPicPr>
          <p:nvPr/>
        </p:nvPicPr>
        <p:blipFill>
          <a:blip r:embed="rId4"/>
          <a:stretch>
            <a:fillRect/>
          </a:stretch>
        </p:blipFill>
        <p:spPr>
          <a:xfrm>
            <a:off x="1425991" y="1636249"/>
            <a:ext cx="536658" cy="210312"/>
          </a:xfrm>
          <a:prstGeom prst="rect">
            <a:avLst/>
          </a:prstGeom>
          <a:ln>
            <a:noFill/>
          </a:ln>
        </p:spPr>
      </p:pic>
      <p:sp>
        <p:nvSpPr>
          <p:cNvPr id="24" name="Rectangle 23">
            <a:extLst>
              <a:ext uri="{FF2B5EF4-FFF2-40B4-BE49-F238E27FC236}">
                <a16:creationId xmlns:a16="http://schemas.microsoft.com/office/drawing/2014/main" id="{7D335D6D-D090-B6C0-A7AF-700D810BFB1A}"/>
              </a:ext>
            </a:extLst>
          </p:cNvPr>
          <p:cNvSpPr/>
          <p:nvPr/>
        </p:nvSpPr>
        <p:spPr>
          <a:xfrm>
            <a:off x="5752213" y="2158775"/>
            <a:ext cx="1336563" cy="20649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34FA1E-7876-AB6F-0573-E28251AF6181}"/>
              </a:ext>
            </a:extLst>
          </p:cNvPr>
          <p:cNvSpPr/>
          <p:nvPr/>
        </p:nvSpPr>
        <p:spPr>
          <a:xfrm>
            <a:off x="10163033" y="2158775"/>
            <a:ext cx="165669" cy="20649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C400A4-9260-3ABD-23A9-D1C186E6A1FB}"/>
              </a:ext>
            </a:extLst>
          </p:cNvPr>
          <p:cNvSpPr/>
          <p:nvPr/>
        </p:nvSpPr>
        <p:spPr>
          <a:xfrm>
            <a:off x="9405257" y="2162460"/>
            <a:ext cx="407134" cy="20649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4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7" grpId="0"/>
      <p:bldP spid="46" grpId="0"/>
      <p:bldP spid="24"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sp>
        <p:nvSpPr>
          <p:cNvPr id="21" name="TextBox 20">
            <a:extLst>
              <a:ext uri="{FF2B5EF4-FFF2-40B4-BE49-F238E27FC236}">
                <a16:creationId xmlns:a16="http://schemas.microsoft.com/office/drawing/2014/main" id="{3C8887D7-C0F7-B5FF-21F8-3F7726A824D1}"/>
              </a:ext>
            </a:extLst>
          </p:cNvPr>
          <p:cNvSpPr txBox="1"/>
          <p:nvPr/>
        </p:nvSpPr>
        <p:spPr>
          <a:xfrm>
            <a:off x="5032473" y="1551246"/>
            <a:ext cx="2867518" cy="338554"/>
          </a:xfrm>
          <a:prstGeom prst="rect">
            <a:avLst/>
          </a:prstGeom>
          <a:noFill/>
          <a:ln w="25400">
            <a:solidFill>
              <a:srgbClr val="C00000"/>
            </a:solidFill>
          </a:ln>
        </p:spPr>
        <p:txBody>
          <a:bodyPr wrap="square" rtlCol="0">
            <a:spAutoFit/>
          </a:bodyPr>
          <a:lstStyle/>
          <a:p>
            <a:pPr algn="ctr"/>
            <a:r>
              <a:rPr lang="en-US" sz="1600" b="1" dirty="0"/>
              <a:t>Overall VQI rate = 11/100 = 11%</a:t>
            </a:r>
          </a:p>
        </p:txBody>
      </p:sp>
      <p:pic>
        <p:nvPicPr>
          <p:cNvPr id="11" name="Picture 10">
            <a:extLst>
              <a:ext uri="{FF2B5EF4-FFF2-40B4-BE49-F238E27FC236}">
                <a16:creationId xmlns:a16="http://schemas.microsoft.com/office/drawing/2014/main" id="{C26C7506-1C4E-0454-8BEF-AA4C52BAF309}"/>
              </a:ext>
            </a:extLst>
          </p:cNvPr>
          <p:cNvPicPr>
            <a:picLocks noChangeAspect="1"/>
          </p:cNvPicPr>
          <p:nvPr/>
        </p:nvPicPr>
        <p:blipFill>
          <a:blip r:embed="rId3"/>
          <a:stretch>
            <a:fillRect/>
          </a:stretch>
        </p:blipFill>
        <p:spPr>
          <a:xfrm>
            <a:off x="440267" y="1551246"/>
            <a:ext cx="4362450" cy="4095750"/>
          </a:xfrm>
          <a:prstGeom prst="rect">
            <a:avLst/>
          </a:prstGeom>
          <a:ln>
            <a:solidFill>
              <a:schemeClr val="tx1"/>
            </a:solidFill>
          </a:ln>
        </p:spPr>
      </p:pic>
      <p:sp>
        <p:nvSpPr>
          <p:cNvPr id="29" name="Rectangle 28">
            <a:extLst>
              <a:ext uri="{FF2B5EF4-FFF2-40B4-BE49-F238E27FC236}">
                <a16:creationId xmlns:a16="http://schemas.microsoft.com/office/drawing/2014/main" id="{ABE59194-E133-6128-2DFB-BD4781AC3DE8}"/>
              </a:ext>
            </a:extLst>
          </p:cNvPr>
          <p:cNvSpPr/>
          <p:nvPr/>
        </p:nvSpPr>
        <p:spPr>
          <a:xfrm>
            <a:off x="3721395" y="5306754"/>
            <a:ext cx="1081322" cy="34024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D260D09-9AC4-DA54-B348-A325A833769D}"/>
              </a:ext>
            </a:extLst>
          </p:cNvPr>
          <p:cNvSpPr txBox="1"/>
          <p:nvPr/>
        </p:nvSpPr>
        <p:spPr>
          <a:xfrm>
            <a:off x="5032473" y="2142468"/>
            <a:ext cx="1857425" cy="338554"/>
          </a:xfrm>
          <a:prstGeom prst="rect">
            <a:avLst/>
          </a:prstGeom>
          <a:noFill/>
          <a:ln w="25400">
            <a:solidFill>
              <a:srgbClr val="0066FF"/>
            </a:solidFill>
          </a:ln>
        </p:spPr>
        <p:txBody>
          <a:bodyPr wrap="square" rtlCol="0">
            <a:spAutoFit/>
          </a:bodyPr>
          <a:lstStyle/>
          <a:p>
            <a:pPr algn="ctr"/>
            <a:r>
              <a:rPr lang="en-US" sz="1600" b="1" dirty="0"/>
              <a:t>75</a:t>
            </a:r>
            <a:r>
              <a:rPr lang="en-US" sz="1600" b="1" baseline="30000" dirty="0"/>
              <a:t>th</a:t>
            </a:r>
            <a:r>
              <a:rPr lang="en-US" sz="1600" b="1" dirty="0"/>
              <a:t> Percentile = 0%</a:t>
            </a:r>
          </a:p>
        </p:txBody>
      </p:sp>
      <p:sp>
        <p:nvSpPr>
          <p:cNvPr id="32" name="Rectangle 31">
            <a:extLst>
              <a:ext uri="{FF2B5EF4-FFF2-40B4-BE49-F238E27FC236}">
                <a16:creationId xmlns:a16="http://schemas.microsoft.com/office/drawing/2014/main" id="{ABE8EF89-70CA-4DD4-7724-1920173199FD}"/>
              </a:ext>
            </a:extLst>
          </p:cNvPr>
          <p:cNvSpPr/>
          <p:nvPr/>
        </p:nvSpPr>
        <p:spPr>
          <a:xfrm>
            <a:off x="440266" y="1889800"/>
            <a:ext cx="4362449" cy="2735364"/>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0AB312-8F2E-D17A-3B05-713E4D3F50A4}"/>
              </a:ext>
            </a:extLst>
          </p:cNvPr>
          <p:cNvSpPr/>
          <p:nvPr/>
        </p:nvSpPr>
        <p:spPr>
          <a:xfrm>
            <a:off x="440265" y="4628711"/>
            <a:ext cx="4362449" cy="34024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1DAB9D10-66D6-999B-DA69-A460831C60B8}"/>
              </a:ext>
            </a:extLst>
          </p:cNvPr>
          <p:cNvCxnSpPr>
            <a:cxnSpLocks/>
          </p:cNvCxnSpPr>
          <p:nvPr/>
        </p:nvCxnSpPr>
        <p:spPr>
          <a:xfrm>
            <a:off x="4802715" y="4801287"/>
            <a:ext cx="587992" cy="0"/>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AF80081-F461-3B91-9354-6B4A08B93429}"/>
              </a:ext>
            </a:extLst>
          </p:cNvPr>
          <p:cNvSpPr txBox="1"/>
          <p:nvPr/>
        </p:nvSpPr>
        <p:spPr>
          <a:xfrm>
            <a:off x="5308404" y="4635797"/>
            <a:ext cx="6517760" cy="338554"/>
          </a:xfrm>
          <a:prstGeom prst="rect">
            <a:avLst/>
          </a:prstGeom>
          <a:noFill/>
          <a:ln w="25400">
            <a:noFill/>
          </a:ln>
        </p:spPr>
        <p:txBody>
          <a:bodyPr wrap="square" rtlCol="0">
            <a:spAutoFit/>
          </a:bodyPr>
          <a:lstStyle/>
          <a:p>
            <a:pPr algn="ctr"/>
            <a:r>
              <a:rPr lang="en-US" sz="1600" b="1" dirty="0"/>
              <a:t>Center Rate is above the 75</a:t>
            </a:r>
            <a:r>
              <a:rPr lang="en-US" sz="1600" b="1" baseline="30000" dirty="0"/>
              <a:t>th</a:t>
            </a:r>
            <a:r>
              <a:rPr lang="en-US" sz="1600" b="1" dirty="0"/>
              <a:t> percentile but less than the overall VQI rate</a:t>
            </a:r>
          </a:p>
        </p:txBody>
      </p:sp>
      <p:pic>
        <p:nvPicPr>
          <p:cNvPr id="16" name="Picture 15">
            <a:extLst>
              <a:ext uri="{FF2B5EF4-FFF2-40B4-BE49-F238E27FC236}">
                <a16:creationId xmlns:a16="http://schemas.microsoft.com/office/drawing/2014/main" id="{4A87B4BC-57E6-C288-729A-956C330C5604}"/>
              </a:ext>
            </a:extLst>
          </p:cNvPr>
          <p:cNvPicPr>
            <a:picLocks noChangeAspect="1"/>
          </p:cNvPicPr>
          <p:nvPr/>
        </p:nvPicPr>
        <p:blipFill>
          <a:blip r:embed="rId4"/>
          <a:stretch>
            <a:fillRect/>
          </a:stretch>
        </p:blipFill>
        <p:spPr>
          <a:xfrm>
            <a:off x="1600348" y="6152462"/>
            <a:ext cx="9281160" cy="477450"/>
          </a:xfrm>
          <a:prstGeom prst="rect">
            <a:avLst/>
          </a:prstGeom>
          <a:ln>
            <a:solidFill>
              <a:schemeClr val="tx1"/>
            </a:solidFill>
          </a:ln>
        </p:spPr>
      </p:pic>
      <p:pic>
        <p:nvPicPr>
          <p:cNvPr id="17" name="Picture 16">
            <a:extLst>
              <a:ext uri="{FF2B5EF4-FFF2-40B4-BE49-F238E27FC236}">
                <a16:creationId xmlns:a16="http://schemas.microsoft.com/office/drawing/2014/main" id="{6FAC100A-67AC-7A0D-4E42-073FD0FC9BAD}"/>
              </a:ext>
            </a:extLst>
          </p:cNvPr>
          <p:cNvPicPr>
            <a:picLocks noChangeAspect="1"/>
          </p:cNvPicPr>
          <p:nvPr/>
        </p:nvPicPr>
        <p:blipFill>
          <a:blip r:embed="rId5"/>
          <a:stretch>
            <a:fillRect/>
          </a:stretch>
        </p:blipFill>
        <p:spPr>
          <a:xfrm>
            <a:off x="1570370" y="5892181"/>
            <a:ext cx="536658" cy="210312"/>
          </a:xfrm>
          <a:prstGeom prst="rect">
            <a:avLst/>
          </a:prstGeom>
          <a:ln>
            <a:noFill/>
          </a:ln>
        </p:spPr>
      </p:pic>
      <p:sp>
        <p:nvSpPr>
          <p:cNvPr id="18" name="Rectangle 17">
            <a:extLst>
              <a:ext uri="{FF2B5EF4-FFF2-40B4-BE49-F238E27FC236}">
                <a16:creationId xmlns:a16="http://schemas.microsoft.com/office/drawing/2014/main" id="{10399EC6-0B93-F665-B95F-3528DB924DEA}"/>
              </a:ext>
            </a:extLst>
          </p:cNvPr>
          <p:cNvSpPr/>
          <p:nvPr/>
        </p:nvSpPr>
        <p:spPr>
          <a:xfrm>
            <a:off x="5896592" y="6414707"/>
            <a:ext cx="1336563" cy="20649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9D19CB-5ACA-3DD3-AA05-F12B0BF77AD2}"/>
              </a:ext>
            </a:extLst>
          </p:cNvPr>
          <p:cNvSpPr/>
          <p:nvPr/>
        </p:nvSpPr>
        <p:spPr>
          <a:xfrm>
            <a:off x="10307412" y="6414707"/>
            <a:ext cx="165669" cy="20649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5F323A-0727-1B3F-A4F1-76FE4CF0EFAD}"/>
              </a:ext>
            </a:extLst>
          </p:cNvPr>
          <p:cNvSpPr/>
          <p:nvPr/>
        </p:nvSpPr>
        <p:spPr>
          <a:xfrm>
            <a:off x="9549636" y="6418392"/>
            <a:ext cx="407134" cy="2064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1" grpId="0" animBg="1"/>
      <p:bldP spid="32" grpId="0" animBg="1"/>
      <p:bldP spid="33" grpId="0" animBg="1"/>
      <p:bldP spid="35" grpId="0"/>
      <p:bldP spid="18" grpId="0" animBg="1"/>
      <p:bldP spid="19"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3DED8-5612-AF20-338A-53F408F18FE2}"/>
              </a:ext>
            </a:extLst>
          </p:cNvPr>
          <p:cNvSpPr>
            <a:spLocks noGrp="1"/>
          </p:cNvSpPr>
          <p:nvPr>
            <p:ph idx="1"/>
          </p:nvPr>
        </p:nvSpPr>
        <p:spPr>
          <a:xfrm>
            <a:off x="897469" y="1498602"/>
            <a:ext cx="10972800" cy="1230262"/>
          </a:xfrm>
        </p:spPr>
        <p:txBody>
          <a:bodyPr>
            <a:normAutofit/>
          </a:bodyPr>
          <a:lstStyle/>
          <a:p>
            <a:r>
              <a:rPr lang="en-US" sz="2200" dirty="0"/>
              <a:t>Many centers with complication rates of 0% (or process measure rates of 100%)</a:t>
            </a:r>
          </a:p>
          <a:p>
            <a:pPr lvl="1"/>
            <a:r>
              <a:rPr lang="en-US" sz="1800" dirty="0"/>
              <a:t>Good news for the practice</a:t>
            </a:r>
          </a:p>
          <a:p>
            <a:pPr lvl="1"/>
            <a:r>
              <a:rPr lang="en-US" sz="1800" dirty="0"/>
              <a:t>Challenging to split centers into meaningful quartiles</a:t>
            </a:r>
          </a:p>
        </p:txBody>
      </p:sp>
      <p:sp>
        <p:nvSpPr>
          <p:cNvPr id="3" name="Title 2">
            <a:extLst>
              <a:ext uri="{FF2B5EF4-FFF2-40B4-BE49-F238E27FC236}">
                <a16:creationId xmlns:a16="http://schemas.microsoft.com/office/drawing/2014/main" id="{F9F9DDE9-7000-FF0C-0F29-9E742296773D}"/>
              </a:ext>
            </a:extLst>
          </p:cNvPr>
          <p:cNvSpPr>
            <a:spLocks noGrp="1"/>
          </p:cNvSpPr>
          <p:nvPr>
            <p:ph type="title"/>
          </p:nvPr>
        </p:nvSpPr>
        <p:spPr/>
        <p:txBody>
          <a:bodyPr/>
          <a:lstStyle/>
          <a:p>
            <a:r>
              <a:rPr lang="en-US" dirty="0"/>
              <a:t>Interpretation</a:t>
            </a:r>
          </a:p>
        </p:txBody>
      </p:sp>
      <p:pic>
        <p:nvPicPr>
          <p:cNvPr id="5" name="Picture 4">
            <a:extLst>
              <a:ext uri="{FF2B5EF4-FFF2-40B4-BE49-F238E27FC236}">
                <a16:creationId xmlns:a16="http://schemas.microsoft.com/office/drawing/2014/main" id="{C51A79DE-7977-8065-8F52-F0CC25BCB07D}"/>
              </a:ext>
            </a:extLst>
          </p:cNvPr>
          <p:cNvPicPr>
            <a:picLocks noChangeAspect="1"/>
          </p:cNvPicPr>
          <p:nvPr/>
        </p:nvPicPr>
        <p:blipFill>
          <a:blip r:embed="rId3"/>
          <a:stretch>
            <a:fillRect/>
          </a:stretch>
        </p:blipFill>
        <p:spPr>
          <a:xfrm>
            <a:off x="1442622" y="3023781"/>
            <a:ext cx="7137191" cy="1578631"/>
          </a:xfrm>
          <a:prstGeom prst="rect">
            <a:avLst/>
          </a:prstGeom>
          <a:ln>
            <a:solidFill>
              <a:schemeClr val="tx1"/>
            </a:solidFill>
          </a:ln>
        </p:spPr>
      </p:pic>
      <p:pic>
        <p:nvPicPr>
          <p:cNvPr id="6" name="Picture 5">
            <a:extLst>
              <a:ext uri="{FF2B5EF4-FFF2-40B4-BE49-F238E27FC236}">
                <a16:creationId xmlns:a16="http://schemas.microsoft.com/office/drawing/2014/main" id="{1167E5E1-7232-3C5E-BBB6-364BABE06459}"/>
              </a:ext>
            </a:extLst>
          </p:cNvPr>
          <p:cNvPicPr>
            <a:picLocks noChangeAspect="1"/>
          </p:cNvPicPr>
          <p:nvPr/>
        </p:nvPicPr>
        <p:blipFill>
          <a:blip r:embed="rId4"/>
          <a:stretch>
            <a:fillRect/>
          </a:stretch>
        </p:blipFill>
        <p:spPr>
          <a:xfrm>
            <a:off x="1411093" y="2777434"/>
            <a:ext cx="1156604" cy="207596"/>
          </a:xfrm>
          <a:prstGeom prst="rect">
            <a:avLst/>
          </a:prstGeom>
        </p:spPr>
      </p:pic>
      <p:sp>
        <p:nvSpPr>
          <p:cNvPr id="11" name="Rectangle 10">
            <a:extLst>
              <a:ext uri="{FF2B5EF4-FFF2-40B4-BE49-F238E27FC236}">
                <a16:creationId xmlns:a16="http://schemas.microsoft.com/office/drawing/2014/main" id="{40E2619D-DB43-B3A8-6DFA-4C1AEB933B7D}"/>
              </a:ext>
            </a:extLst>
          </p:cNvPr>
          <p:cNvSpPr/>
          <p:nvPr/>
        </p:nvSpPr>
        <p:spPr>
          <a:xfrm>
            <a:off x="8138219" y="3466196"/>
            <a:ext cx="157655" cy="25531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732A89B-9D03-FBFA-D546-957B2D816675}"/>
              </a:ext>
            </a:extLst>
          </p:cNvPr>
          <p:cNvCxnSpPr>
            <a:cxnSpLocks/>
          </p:cNvCxnSpPr>
          <p:nvPr/>
        </p:nvCxnSpPr>
        <p:spPr>
          <a:xfrm>
            <a:off x="8303825" y="3589924"/>
            <a:ext cx="106872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D1A29C-A039-A1D8-F69A-07090E5F63B3}"/>
              </a:ext>
            </a:extLst>
          </p:cNvPr>
          <p:cNvSpPr txBox="1"/>
          <p:nvPr/>
        </p:nvSpPr>
        <p:spPr>
          <a:xfrm>
            <a:off x="9300993" y="3474751"/>
            <a:ext cx="2608809" cy="276999"/>
          </a:xfrm>
          <a:prstGeom prst="rect">
            <a:avLst/>
          </a:prstGeom>
          <a:noFill/>
          <a:ln>
            <a:noFill/>
          </a:ln>
        </p:spPr>
        <p:txBody>
          <a:bodyPr wrap="square" rtlCol="0">
            <a:spAutoFit/>
          </a:bodyPr>
          <a:lstStyle/>
          <a:p>
            <a:pPr algn="ctr"/>
            <a:r>
              <a:rPr lang="en-US" sz="1200" dirty="0"/>
              <a:t>At least 75% of centers had a 0% rate</a:t>
            </a:r>
          </a:p>
        </p:txBody>
      </p:sp>
      <p:cxnSp>
        <p:nvCxnSpPr>
          <p:cNvPr id="17" name="Straight Arrow Connector 16">
            <a:extLst>
              <a:ext uri="{FF2B5EF4-FFF2-40B4-BE49-F238E27FC236}">
                <a16:creationId xmlns:a16="http://schemas.microsoft.com/office/drawing/2014/main" id="{AB002830-5446-B9A9-0612-1DD2F5859E0C}"/>
              </a:ext>
            </a:extLst>
          </p:cNvPr>
          <p:cNvCxnSpPr>
            <a:cxnSpLocks/>
          </p:cNvCxnSpPr>
          <p:nvPr/>
        </p:nvCxnSpPr>
        <p:spPr>
          <a:xfrm>
            <a:off x="3643627" y="5051283"/>
            <a:ext cx="2923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C57C79-2B69-5EC3-1A3F-9F3EE389A5B7}"/>
              </a:ext>
            </a:extLst>
          </p:cNvPr>
          <p:cNvSpPr txBox="1"/>
          <p:nvPr/>
        </p:nvSpPr>
        <p:spPr>
          <a:xfrm>
            <a:off x="3864377" y="4897394"/>
            <a:ext cx="1747653" cy="307777"/>
          </a:xfrm>
          <a:prstGeom prst="rect">
            <a:avLst/>
          </a:prstGeom>
          <a:noFill/>
          <a:ln>
            <a:noFill/>
          </a:ln>
        </p:spPr>
        <p:txBody>
          <a:bodyPr wrap="square" rtlCol="0">
            <a:spAutoFit/>
          </a:bodyPr>
          <a:lstStyle/>
          <a:p>
            <a:pPr algn="ctr"/>
            <a:r>
              <a:rPr lang="en-US" sz="1400" dirty="0"/>
              <a:t>“Top” 25</a:t>
            </a:r>
            <a:r>
              <a:rPr lang="en-US" sz="1400" baseline="30000" dirty="0"/>
              <a:t>th</a:t>
            </a:r>
            <a:r>
              <a:rPr lang="en-US" sz="1400" dirty="0"/>
              <a:t> percentile </a:t>
            </a:r>
          </a:p>
        </p:txBody>
      </p:sp>
      <p:sp>
        <p:nvSpPr>
          <p:cNvPr id="19" name="TextBox 18">
            <a:extLst>
              <a:ext uri="{FF2B5EF4-FFF2-40B4-BE49-F238E27FC236}">
                <a16:creationId xmlns:a16="http://schemas.microsoft.com/office/drawing/2014/main" id="{E14CB01A-626E-568D-0794-D9E42037CE0D}"/>
              </a:ext>
            </a:extLst>
          </p:cNvPr>
          <p:cNvSpPr txBox="1"/>
          <p:nvPr/>
        </p:nvSpPr>
        <p:spPr>
          <a:xfrm>
            <a:off x="1368307" y="4897395"/>
            <a:ext cx="2344992" cy="307777"/>
          </a:xfrm>
          <a:prstGeom prst="rect">
            <a:avLst/>
          </a:prstGeom>
          <a:noFill/>
          <a:ln>
            <a:noFill/>
          </a:ln>
        </p:spPr>
        <p:txBody>
          <a:bodyPr wrap="square" rtlCol="0">
            <a:spAutoFit/>
          </a:bodyPr>
          <a:lstStyle/>
          <a:p>
            <a:pPr algn="ctr"/>
            <a:r>
              <a:rPr lang="en-US" sz="1400" dirty="0"/>
              <a:t>Center Rate ≤ 25</a:t>
            </a:r>
            <a:r>
              <a:rPr lang="en-US" sz="1400" baseline="30000" dirty="0"/>
              <a:t>th</a:t>
            </a:r>
            <a:r>
              <a:rPr lang="en-US" sz="1400" dirty="0"/>
              <a:t> Percentile</a:t>
            </a:r>
          </a:p>
        </p:txBody>
      </p:sp>
      <p:sp>
        <p:nvSpPr>
          <p:cNvPr id="22" name="Rectangle 21">
            <a:extLst>
              <a:ext uri="{FF2B5EF4-FFF2-40B4-BE49-F238E27FC236}">
                <a16:creationId xmlns:a16="http://schemas.microsoft.com/office/drawing/2014/main" id="{B51A8EF5-59B4-DD87-01A3-5A798D3153D4}"/>
              </a:ext>
            </a:extLst>
          </p:cNvPr>
          <p:cNvSpPr/>
          <p:nvPr/>
        </p:nvSpPr>
        <p:spPr>
          <a:xfrm>
            <a:off x="8374232" y="3724084"/>
            <a:ext cx="157655" cy="868046"/>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BFAD39A-E51F-4C8E-BCC5-DBF6BC1A05E6}"/>
              </a:ext>
            </a:extLst>
          </p:cNvPr>
          <p:cNvCxnSpPr>
            <a:cxnSpLocks/>
          </p:cNvCxnSpPr>
          <p:nvPr/>
        </p:nvCxnSpPr>
        <p:spPr>
          <a:xfrm>
            <a:off x="8531887" y="4078597"/>
            <a:ext cx="8406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BB17C9-BF80-3394-7BBD-6F5FC5F50EA4}"/>
              </a:ext>
            </a:extLst>
          </p:cNvPr>
          <p:cNvSpPr txBox="1"/>
          <p:nvPr/>
        </p:nvSpPr>
        <p:spPr>
          <a:xfrm>
            <a:off x="9229640" y="3984867"/>
            <a:ext cx="2751513" cy="276999"/>
          </a:xfrm>
          <a:prstGeom prst="rect">
            <a:avLst/>
          </a:prstGeom>
          <a:noFill/>
          <a:ln>
            <a:noFill/>
          </a:ln>
        </p:spPr>
        <p:txBody>
          <a:bodyPr wrap="square" rtlCol="0">
            <a:spAutoFit/>
          </a:bodyPr>
          <a:lstStyle/>
          <a:p>
            <a:pPr algn="ctr"/>
            <a:r>
              <a:rPr lang="en-US" sz="1200" dirty="0"/>
              <a:t>At least 90% of centers had a 0% rate</a:t>
            </a:r>
          </a:p>
        </p:txBody>
      </p:sp>
      <p:sp>
        <p:nvSpPr>
          <p:cNvPr id="29" name="Rectangle 28">
            <a:extLst>
              <a:ext uri="{FF2B5EF4-FFF2-40B4-BE49-F238E27FC236}">
                <a16:creationId xmlns:a16="http://schemas.microsoft.com/office/drawing/2014/main" id="{1842589A-9D0B-48BF-2A8D-704F095843A6}"/>
              </a:ext>
            </a:extLst>
          </p:cNvPr>
          <p:cNvSpPr/>
          <p:nvPr/>
        </p:nvSpPr>
        <p:spPr>
          <a:xfrm>
            <a:off x="4759193" y="3265432"/>
            <a:ext cx="1012201" cy="133697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2E310A-58EA-005E-8249-1CAC8A80A27D}"/>
              </a:ext>
            </a:extLst>
          </p:cNvPr>
          <p:cNvSpPr txBox="1"/>
          <p:nvPr/>
        </p:nvSpPr>
        <p:spPr>
          <a:xfrm>
            <a:off x="1368307" y="5909493"/>
            <a:ext cx="2344992" cy="307777"/>
          </a:xfrm>
          <a:prstGeom prst="rect">
            <a:avLst/>
          </a:prstGeom>
          <a:noFill/>
          <a:ln>
            <a:noFill/>
          </a:ln>
        </p:spPr>
        <p:txBody>
          <a:bodyPr wrap="square" rtlCol="0">
            <a:spAutoFit/>
          </a:bodyPr>
          <a:lstStyle/>
          <a:p>
            <a:pPr algn="ctr"/>
            <a:r>
              <a:rPr lang="en-US" sz="1400" b="1" dirty="0"/>
              <a:t>Center Rate &gt; 75</a:t>
            </a:r>
            <a:r>
              <a:rPr lang="en-US" sz="1400" b="1" baseline="30000" dirty="0"/>
              <a:t>th</a:t>
            </a:r>
            <a:r>
              <a:rPr lang="en-US" sz="1400" b="1" dirty="0"/>
              <a:t> Percentile</a:t>
            </a:r>
          </a:p>
        </p:txBody>
      </p:sp>
      <p:sp>
        <p:nvSpPr>
          <p:cNvPr id="35" name="TextBox 34">
            <a:extLst>
              <a:ext uri="{FF2B5EF4-FFF2-40B4-BE49-F238E27FC236}">
                <a16:creationId xmlns:a16="http://schemas.microsoft.com/office/drawing/2014/main" id="{F6F38358-A4F6-4593-A019-45D97CEC5560}"/>
              </a:ext>
            </a:extLst>
          </p:cNvPr>
          <p:cNvSpPr txBox="1"/>
          <p:nvPr/>
        </p:nvSpPr>
        <p:spPr>
          <a:xfrm>
            <a:off x="3880280" y="5400605"/>
            <a:ext cx="1990473" cy="307777"/>
          </a:xfrm>
          <a:prstGeom prst="rect">
            <a:avLst/>
          </a:prstGeom>
          <a:noFill/>
          <a:ln>
            <a:noFill/>
          </a:ln>
        </p:spPr>
        <p:txBody>
          <a:bodyPr wrap="square" rtlCol="0">
            <a:spAutoFit/>
          </a:bodyPr>
          <a:lstStyle/>
          <a:p>
            <a:pPr algn="ctr"/>
            <a:r>
              <a:rPr lang="en-US" sz="1400" dirty="0"/>
              <a:t>“Bottom” 25</a:t>
            </a:r>
            <a:r>
              <a:rPr lang="en-US" sz="1400" baseline="30000" dirty="0"/>
              <a:t>th</a:t>
            </a:r>
            <a:r>
              <a:rPr lang="en-US" sz="1400" dirty="0"/>
              <a:t> percentile </a:t>
            </a:r>
          </a:p>
        </p:txBody>
      </p:sp>
      <p:sp>
        <p:nvSpPr>
          <p:cNvPr id="36" name="TextBox 35">
            <a:extLst>
              <a:ext uri="{FF2B5EF4-FFF2-40B4-BE49-F238E27FC236}">
                <a16:creationId xmlns:a16="http://schemas.microsoft.com/office/drawing/2014/main" id="{DABEE700-FA52-AAFE-D08C-41FFEB6E528B}"/>
              </a:ext>
            </a:extLst>
          </p:cNvPr>
          <p:cNvSpPr txBox="1"/>
          <p:nvPr/>
        </p:nvSpPr>
        <p:spPr>
          <a:xfrm>
            <a:off x="1368307" y="5384702"/>
            <a:ext cx="2344992" cy="307777"/>
          </a:xfrm>
          <a:prstGeom prst="rect">
            <a:avLst/>
          </a:prstGeom>
          <a:noFill/>
          <a:ln>
            <a:noFill/>
          </a:ln>
        </p:spPr>
        <p:txBody>
          <a:bodyPr wrap="square" rtlCol="0">
            <a:spAutoFit/>
          </a:bodyPr>
          <a:lstStyle/>
          <a:p>
            <a:pPr algn="ctr"/>
            <a:r>
              <a:rPr lang="en-US" sz="1400" dirty="0"/>
              <a:t>Center Rate ≥ 75</a:t>
            </a:r>
            <a:r>
              <a:rPr lang="en-US" sz="1400" baseline="30000" dirty="0"/>
              <a:t>th</a:t>
            </a:r>
            <a:r>
              <a:rPr lang="en-US" sz="1400" dirty="0"/>
              <a:t> Percentile</a:t>
            </a:r>
          </a:p>
        </p:txBody>
      </p:sp>
      <p:sp>
        <p:nvSpPr>
          <p:cNvPr id="38" name="Rectangle 37">
            <a:extLst>
              <a:ext uri="{FF2B5EF4-FFF2-40B4-BE49-F238E27FC236}">
                <a16:creationId xmlns:a16="http://schemas.microsoft.com/office/drawing/2014/main" id="{A2F37068-3AFC-2762-72DB-4B97BF3C141A}"/>
              </a:ext>
            </a:extLst>
          </p:cNvPr>
          <p:cNvSpPr/>
          <p:nvPr/>
        </p:nvSpPr>
        <p:spPr>
          <a:xfrm>
            <a:off x="7912128" y="3466196"/>
            <a:ext cx="157655" cy="25531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3DC3FE3-3A45-A0E7-966D-CE89E27D2A47}"/>
              </a:ext>
            </a:extLst>
          </p:cNvPr>
          <p:cNvSpPr txBox="1"/>
          <p:nvPr/>
        </p:nvSpPr>
        <p:spPr>
          <a:xfrm>
            <a:off x="5254818" y="4893469"/>
            <a:ext cx="1747653" cy="307777"/>
          </a:xfrm>
          <a:prstGeom prst="rect">
            <a:avLst/>
          </a:prstGeom>
          <a:noFill/>
          <a:ln>
            <a:noFill/>
          </a:ln>
        </p:spPr>
        <p:txBody>
          <a:bodyPr wrap="square" rtlCol="0">
            <a:spAutoFit/>
          </a:bodyPr>
          <a:lstStyle/>
          <a:p>
            <a:pPr algn="ctr"/>
            <a:r>
              <a:rPr lang="en-US" sz="1400" b="1" dirty="0"/>
              <a:t>≈ 75% of centers </a:t>
            </a:r>
          </a:p>
        </p:txBody>
      </p:sp>
      <p:sp>
        <p:nvSpPr>
          <p:cNvPr id="40" name="Multiplication Sign 39">
            <a:extLst>
              <a:ext uri="{FF2B5EF4-FFF2-40B4-BE49-F238E27FC236}">
                <a16:creationId xmlns:a16="http://schemas.microsoft.com/office/drawing/2014/main" id="{DE13A6C1-D15F-0655-09B5-45FFD4B3C15C}"/>
              </a:ext>
            </a:extLst>
          </p:cNvPr>
          <p:cNvSpPr/>
          <p:nvPr/>
        </p:nvSpPr>
        <p:spPr>
          <a:xfrm>
            <a:off x="3917540" y="4679663"/>
            <a:ext cx="1625416" cy="674158"/>
          </a:xfrm>
          <a:prstGeom prst="mathMultiply">
            <a:avLst>
              <a:gd name="adj1" fmla="val 0"/>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AABA42A-A8F1-391F-761C-7C48BA4C156A}"/>
              </a:ext>
            </a:extLst>
          </p:cNvPr>
          <p:cNvSpPr txBox="1"/>
          <p:nvPr/>
        </p:nvSpPr>
        <p:spPr>
          <a:xfrm>
            <a:off x="6061587" y="5925393"/>
            <a:ext cx="2550870" cy="307777"/>
          </a:xfrm>
          <a:prstGeom prst="rect">
            <a:avLst/>
          </a:prstGeom>
          <a:noFill/>
          <a:ln>
            <a:noFill/>
          </a:ln>
        </p:spPr>
        <p:txBody>
          <a:bodyPr wrap="square" rtlCol="0">
            <a:spAutoFit/>
          </a:bodyPr>
          <a:lstStyle/>
          <a:p>
            <a:pPr algn="ctr"/>
            <a:r>
              <a:rPr lang="en-US" sz="1400" dirty="0"/>
              <a:t>Any center with at least 1 event</a:t>
            </a:r>
          </a:p>
        </p:txBody>
      </p:sp>
      <p:sp>
        <p:nvSpPr>
          <p:cNvPr id="45" name="TextBox 44">
            <a:extLst>
              <a:ext uri="{FF2B5EF4-FFF2-40B4-BE49-F238E27FC236}">
                <a16:creationId xmlns:a16="http://schemas.microsoft.com/office/drawing/2014/main" id="{8197F04A-1F24-ECC4-1F11-549B9CEB3D13}"/>
              </a:ext>
            </a:extLst>
          </p:cNvPr>
          <p:cNvSpPr txBox="1"/>
          <p:nvPr/>
        </p:nvSpPr>
        <p:spPr>
          <a:xfrm>
            <a:off x="8857438" y="5719574"/>
            <a:ext cx="2837253" cy="738664"/>
          </a:xfrm>
          <a:prstGeom prst="rect">
            <a:avLst/>
          </a:prstGeom>
          <a:noFill/>
          <a:ln>
            <a:noFill/>
          </a:ln>
        </p:spPr>
        <p:txBody>
          <a:bodyPr wrap="square" rtlCol="0">
            <a:spAutoFit/>
          </a:bodyPr>
          <a:lstStyle/>
          <a:p>
            <a:pPr algn="ctr"/>
            <a:r>
              <a:rPr lang="en-US" sz="1400" dirty="0"/>
              <a:t>For low frequency adverse events, even a single event at your center should be of interest</a:t>
            </a:r>
          </a:p>
        </p:txBody>
      </p:sp>
      <p:cxnSp>
        <p:nvCxnSpPr>
          <p:cNvPr id="47" name="Straight Arrow Connector 46">
            <a:extLst>
              <a:ext uri="{FF2B5EF4-FFF2-40B4-BE49-F238E27FC236}">
                <a16:creationId xmlns:a16="http://schemas.microsoft.com/office/drawing/2014/main" id="{5EFFA8C9-56B2-ED91-15D1-4786F04144BD}"/>
              </a:ext>
            </a:extLst>
          </p:cNvPr>
          <p:cNvCxnSpPr>
            <a:cxnSpLocks/>
          </p:cNvCxnSpPr>
          <p:nvPr/>
        </p:nvCxnSpPr>
        <p:spPr>
          <a:xfrm>
            <a:off x="3643627" y="5546542"/>
            <a:ext cx="2923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DF11DDB-EFE7-93F9-90B9-1F4A984EB3B5}"/>
              </a:ext>
            </a:extLst>
          </p:cNvPr>
          <p:cNvCxnSpPr>
            <a:cxnSpLocks/>
          </p:cNvCxnSpPr>
          <p:nvPr/>
        </p:nvCxnSpPr>
        <p:spPr>
          <a:xfrm>
            <a:off x="3633186" y="6079282"/>
            <a:ext cx="2923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D1A150E-0A13-A8C5-717F-87BB5DFE72B2}"/>
              </a:ext>
            </a:extLst>
          </p:cNvPr>
          <p:cNvSpPr txBox="1"/>
          <p:nvPr/>
        </p:nvSpPr>
        <p:spPr>
          <a:xfrm>
            <a:off x="3880280" y="5917446"/>
            <a:ext cx="1990473" cy="307777"/>
          </a:xfrm>
          <a:prstGeom prst="rect">
            <a:avLst/>
          </a:prstGeom>
          <a:noFill/>
          <a:ln>
            <a:noFill/>
          </a:ln>
        </p:spPr>
        <p:txBody>
          <a:bodyPr wrap="square" rtlCol="0">
            <a:spAutoFit/>
          </a:bodyPr>
          <a:lstStyle/>
          <a:p>
            <a:pPr algn="ctr"/>
            <a:r>
              <a:rPr lang="en-US" sz="1400" dirty="0"/>
              <a:t>“Bottom” 25</a:t>
            </a:r>
            <a:r>
              <a:rPr lang="en-US" sz="1400" baseline="30000" dirty="0"/>
              <a:t>th</a:t>
            </a:r>
            <a:r>
              <a:rPr lang="en-US" sz="1400" dirty="0"/>
              <a:t> percentile </a:t>
            </a:r>
          </a:p>
        </p:txBody>
      </p:sp>
      <p:cxnSp>
        <p:nvCxnSpPr>
          <p:cNvPr id="51" name="Straight Arrow Connector 50">
            <a:extLst>
              <a:ext uri="{FF2B5EF4-FFF2-40B4-BE49-F238E27FC236}">
                <a16:creationId xmlns:a16="http://schemas.microsoft.com/office/drawing/2014/main" id="{CA84E661-A3EF-C810-E118-5ABDCAFAFE6F}"/>
              </a:ext>
            </a:extLst>
          </p:cNvPr>
          <p:cNvCxnSpPr>
            <a:cxnSpLocks/>
          </p:cNvCxnSpPr>
          <p:nvPr/>
        </p:nvCxnSpPr>
        <p:spPr>
          <a:xfrm>
            <a:off x="5842195" y="6071334"/>
            <a:ext cx="2923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7C82CB9-A5B4-C016-AD32-D343D176ED4D}"/>
              </a:ext>
            </a:extLst>
          </p:cNvPr>
          <p:cNvCxnSpPr>
            <a:cxnSpLocks/>
          </p:cNvCxnSpPr>
          <p:nvPr/>
        </p:nvCxnSpPr>
        <p:spPr>
          <a:xfrm>
            <a:off x="8579813" y="6079282"/>
            <a:ext cx="2923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Multiplication Sign 52">
            <a:extLst>
              <a:ext uri="{FF2B5EF4-FFF2-40B4-BE49-F238E27FC236}">
                <a16:creationId xmlns:a16="http://schemas.microsoft.com/office/drawing/2014/main" id="{C8E4FE75-CB07-6F98-2D73-B8A70EAFD947}"/>
              </a:ext>
            </a:extLst>
          </p:cNvPr>
          <p:cNvSpPr/>
          <p:nvPr/>
        </p:nvSpPr>
        <p:spPr>
          <a:xfrm>
            <a:off x="1946943" y="5186943"/>
            <a:ext cx="1625416" cy="674158"/>
          </a:xfrm>
          <a:prstGeom prst="mathMultiply">
            <a:avLst>
              <a:gd name="adj1" fmla="val 0"/>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4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8" grpId="0"/>
      <p:bldP spid="19" grpId="0"/>
      <p:bldP spid="22" grpId="0" animBg="1"/>
      <p:bldP spid="24" grpId="0"/>
      <p:bldP spid="29" grpId="0" animBg="1"/>
      <p:bldP spid="33" grpId="0"/>
      <p:bldP spid="35" grpId="0"/>
      <p:bldP spid="36" grpId="0"/>
      <p:bldP spid="38" grpId="0" animBg="1"/>
      <p:bldP spid="39" grpId="0"/>
      <p:bldP spid="40" grpId="0" animBg="1"/>
      <p:bldP spid="43" grpId="0"/>
      <p:bldP spid="45" grpId="0"/>
      <p:bldP spid="50" grpId="0"/>
      <p:bldP spid="5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2E8C-8D3E-15E5-6856-8CD96056F1A9}"/>
              </a:ext>
            </a:extLst>
          </p:cNvPr>
          <p:cNvSpPr>
            <a:spLocks noGrp="1"/>
          </p:cNvSpPr>
          <p:nvPr>
            <p:ph idx="1"/>
          </p:nvPr>
        </p:nvSpPr>
        <p:spPr>
          <a:xfrm>
            <a:off x="897469" y="1498601"/>
            <a:ext cx="10972800" cy="862125"/>
          </a:xfrm>
        </p:spPr>
        <p:txBody>
          <a:bodyPr>
            <a:normAutofit/>
          </a:bodyPr>
          <a:lstStyle/>
          <a:p>
            <a:r>
              <a:rPr lang="en-US" sz="2400" dirty="0"/>
              <a:t>Benchmarks</a:t>
            </a:r>
          </a:p>
          <a:p>
            <a:pPr lvl="1"/>
            <a:r>
              <a:rPr lang="en-US" sz="2000" dirty="0"/>
              <a:t>Several benchmarks to aid centers in setting targets or goals for quality improvement</a:t>
            </a:r>
          </a:p>
        </p:txBody>
      </p:sp>
      <p:sp>
        <p:nvSpPr>
          <p:cNvPr id="3" name="Title 2">
            <a:extLst>
              <a:ext uri="{FF2B5EF4-FFF2-40B4-BE49-F238E27FC236}">
                <a16:creationId xmlns:a16="http://schemas.microsoft.com/office/drawing/2014/main" id="{14F9F518-E91D-4B52-FF89-DEF47A489D61}"/>
              </a:ext>
            </a:extLst>
          </p:cNvPr>
          <p:cNvSpPr>
            <a:spLocks noGrp="1"/>
          </p:cNvSpPr>
          <p:nvPr>
            <p:ph type="title"/>
          </p:nvPr>
        </p:nvSpPr>
        <p:spPr/>
        <p:txBody>
          <a:bodyPr/>
          <a:lstStyle/>
          <a:p>
            <a:r>
              <a:rPr lang="en-US" dirty="0"/>
              <a:t>Interpretation</a:t>
            </a:r>
          </a:p>
        </p:txBody>
      </p:sp>
      <p:pic>
        <p:nvPicPr>
          <p:cNvPr id="5" name="Picture 4">
            <a:extLst>
              <a:ext uri="{FF2B5EF4-FFF2-40B4-BE49-F238E27FC236}">
                <a16:creationId xmlns:a16="http://schemas.microsoft.com/office/drawing/2014/main" id="{74FE0E23-0149-0140-C03E-E6944A39EAE0}"/>
              </a:ext>
            </a:extLst>
          </p:cNvPr>
          <p:cNvPicPr>
            <a:picLocks noChangeAspect="1"/>
          </p:cNvPicPr>
          <p:nvPr/>
        </p:nvPicPr>
        <p:blipFill>
          <a:blip r:embed="rId3"/>
          <a:stretch>
            <a:fillRect/>
          </a:stretch>
        </p:blipFill>
        <p:spPr>
          <a:xfrm>
            <a:off x="1995760" y="2954371"/>
            <a:ext cx="8200479" cy="477466"/>
          </a:xfrm>
          <a:prstGeom prst="rect">
            <a:avLst/>
          </a:prstGeom>
          <a:ln>
            <a:solidFill>
              <a:schemeClr val="tx1"/>
            </a:solidFill>
          </a:ln>
        </p:spPr>
      </p:pic>
      <p:pic>
        <p:nvPicPr>
          <p:cNvPr id="7" name="Picture 6">
            <a:extLst>
              <a:ext uri="{FF2B5EF4-FFF2-40B4-BE49-F238E27FC236}">
                <a16:creationId xmlns:a16="http://schemas.microsoft.com/office/drawing/2014/main" id="{CA841FF8-4D0B-98D2-9E08-63061E4A7CD6}"/>
              </a:ext>
            </a:extLst>
          </p:cNvPr>
          <p:cNvPicPr>
            <a:picLocks noChangeAspect="1"/>
          </p:cNvPicPr>
          <p:nvPr/>
        </p:nvPicPr>
        <p:blipFill>
          <a:blip r:embed="rId4"/>
          <a:stretch>
            <a:fillRect/>
          </a:stretch>
        </p:blipFill>
        <p:spPr>
          <a:xfrm>
            <a:off x="1986032" y="2699715"/>
            <a:ext cx="1018880" cy="219451"/>
          </a:xfrm>
          <a:prstGeom prst="rect">
            <a:avLst/>
          </a:prstGeom>
        </p:spPr>
      </p:pic>
      <p:sp>
        <p:nvSpPr>
          <p:cNvPr id="8" name="Rectangle 7">
            <a:extLst>
              <a:ext uri="{FF2B5EF4-FFF2-40B4-BE49-F238E27FC236}">
                <a16:creationId xmlns:a16="http://schemas.microsoft.com/office/drawing/2014/main" id="{F81CC347-4E19-4395-9E2C-9A07E2DD78CD}"/>
              </a:ext>
            </a:extLst>
          </p:cNvPr>
          <p:cNvSpPr/>
          <p:nvPr/>
        </p:nvSpPr>
        <p:spPr>
          <a:xfrm>
            <a:off x="9519600" y="3193104"/>
            <a:ext cx="321299" cy="23589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58582FF-DB89-8D77-3002-E1AF5A2F5FE7}"/>
              </a:ext>
            </a:extLst>
          </p:cNvPr>
          <p:cNvCxnSpPr>
            <a:cxnSpLocks/>
          </p:cNvCxnSpPr>
          <p:nvPr/>
        </p:nvCxnSpPr>
        <p:spPr>
          <a:xfrm flipV="1">
            <a:off x="9674336" y="2663954"/>
            <a:ext cx="0" cy="52915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B373C9E-C1E4-A3D6-C9DA-1128343D4E1B}"/>
              </a:ext>
            </a:extLst>
          </p:cNvPr>
          <p:cNvSpPr txBox="1"/>
          <p:nvPr/>
        </p:nvSpPr>
        <p:spPr>
          <a:xfrm>
            <a:off x="9122016" y="2420039"/>
            <a:ext cx="1116631" cy="276999"/>
          </a:xfrm>
          <a:prstGeom prst="rect">
            <a:avLst/>
          </a:prstGeom>
          <a:noFill/>
          <a:ln>
            <a:noFill/>
          </a:ln>
        </p:spPr>
        <p:txBody>
          <a:bodyPr wrap="square" rtlCol="0">
            <a:spAutoFit/>
          </a:bodyPr>
          <a:lstStyle/>
          <a:p>
            <a:pPr algn="ctr"/>
            <a:r>
              <a:rPr lang="en-US" sz="1200" dirty="0"/>
              <a:t>75</a:t>
            </a:r>
            <a:r>
              <a:rPr lang="en-US" sz="1200" baseline="30000" dirty="0"/>
              <a:t>th</a:t>
            </a:r>
            <a:r>
              <a:rPr lang="en-US" sz="1200" dirty="0"/>
              <a:t> percentile</a:t>
            </a:r>
          </a:p>
        </p:txBody>
      </p:sp>
      <p:sp>
        <p:nvSpPr>
          <p:cNvPr id="17" name="Rectangle 16">
            <a:extLst>
              <a:ext uri="{FF2B5EF4-FFF2-40B4-BE49-F238E27FC236}">
                <a16:creationId xmlns:a16="http://schemas.microsoft.com/office/drawing/2014/main" id="{FCCB429A-B797-089E-7048-19C3BC95C4DA}"/>
              </a:ext>
            </a:extLst>
          </p:cNvPr>
          <p:cNvSpPr/>
          <p:nvPr/>
        </p:nvSpPr>
        <p:spPr>
          <a:xfrm>
            <a:off x="8880919" y="3199928"/>
            <a:ext cx="32129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A13B5B-2552-5AF4-0A93-63D2C068E3C4}"/>
              </a:ext>
            </a:extLst>
          </p:cNvPr>
          <p:cNvSpPr/>
          <p:nvPr/>
        </p:nvSpPr>
        <p:spPr>
          <a:xfrm>
            <a:off x="8041125" y="3199928"/>
            <a:ext cx="488371" cy="22860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C86E5C7-045D-FDCD-72F2-C2B80A7EF1B1}"/>
              </a:ext>
            </a:extLst>
          </p:cNvPr>
          <p:cNvCxnSpPr>
            <a:cxnSpLocks/>
          </p:cNvCxnSpPr>
          <p:nvPr/>
        </p:nvCxnSpPr>
        <p:spPr>
          <a:xfrm flipV="1">
            <a:off x="8285310" y="2657840"/>
            <a:ext cx="0" cy="530352"/>
          </a:xfrm>
          <a:prstGeom prst="straightConnector1">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C45CED-C24E-1D99-C580-27243A1C66EF}"/>
              </a:ext>
            </a:extLst>
          </p:cNvPr>
          <p:cNvCxnSpPr>
            <a:cxnSpLocks/>
          </p:cNvCxnSpPr>
          <p:nvPr/>
        </p:nvCxnSpPr>
        <p:spPr>
          <a:xfrm>
            <a:off x="9041568" y="3428528"/>
            <a:ext cx="0" cy="32754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2F59AC-26CA-55FF-A9EC-340AF46F286F}"/>
              </a:ext>
            </a:extLst>
          </p:cNvPr>
          <p:cNvSpPr txBox="1"/>
          <p:nvPr/>
        </p:nvSpPr>
        <p:spPr>
          <a:xfrm>
            <a:off x="8944175" y="3681219"/>
            <a:ext cx="1116632" cy="276999"/>
          </a:xfrm>
          <a:prstGeom prst="rect">
            <a:avLst/>
          </a:prstGeom>
          <a:noFill/>
          <a:ln>
            <a:noFill/>
          </a:ln>
        </p:spPr>
        <p:txBody>
          <a:bodyPr wrap="square" rtlCol="0">
            <a:spAutoFit/>
          </a:bodyPr>
          <a:lstStyle/>
          <a:p>
            <a:pPr algn="ctr"/>
            <a:r>
              <a:rPr lang="en-US" sz="1200" dirty="0"/>
              <a:t>25</a:t>
            </a:r>
            <a:r>
              <a:rPr lang="en-US" sz="1200" baseline="30000" dirty="0"/>
              <a:t>th</a:t>
            </a:r>
            <a:r>
              <a:rPr lang="en-US" sz="1200" dirty="0"/>
              <a:t> percentile</a:t>
            </a:r>
          </a:p>
        </p:txBody>
      </p:sp>
      <p:sp>
        <p:nvSpPr>
          <p:cNvPr id="25" name="TextBox 24">
            <a:extLst>
              <a:ext uri="{FF2B5EF4-FFF2-40B4-BE49-F238E27FC236}">
                <a16:creationId xmlns:a16="http://schemas.microsoft.com/office/drawing/2014/main" id="{AB40DB36-187A-0F34-E450-B4D0733FBEE9}"/>
              </a:ext>
            </a:extLst>
          </p:cNvPr>
          <p:cNvSpPr txBox="1"/>
          <p:nvPr/>
        </p:nvSpPr>
        <p:spPr>
          <a:xfrm>
            <a:off x="7648433" y="2403208"/>
            <a:ext cx="1281285" cy="276999"/>
          </a:xfrm>
          <a:prstGeom prst="rect">
            <a:avLst/>
          </a:prstGeom>
          <a:noFill/>
          <a:ln>
            <a:noFill/>
          </a:ln>
        </p:spPr>
        <p:txBody>
          <a:bodyPr wrap="square" rtlCol="0">
            <a:spAutoFit/>
          </a:bodyPr>
          <a:lstStyle/>
          <a:p>
            <a:pPr algn="ctr"/>
            <a:r>
              <a:rPr lang="en-US" sz="1200" dirty="0"/>
              <a:t>VQI Overall Rate</a:t>
            </a:r>
          </a:p>
        </p:txBody>
      </p:sp>
      <p:sp>
        <p:nvSpPr>
          <p:cNvPr id="27" name="TextBox 26">
            <a:extLst>
              <a:ext uri="{FF2B5EF4-FFF2-40B4-BE49-F238E27FC236}">
                <a16:creationId xmlns:a16="http://schemas.microsoft.com/office/drawing/2014/main" id="{3B3F3A1C-36BC-F5AE-5635-404E5B5D7012}"/>
              </a:ext>
            </a:extLst>
          </p:cNvPr>
          <p:cNvSpPr txBox="1"/>
          <p:nvPr/>
        </p:nvSpPr>
        <p:spPr>
          <a:xfrm>
            <a:off x="1986032" y="4876910"/>
            <a:ext cx="4939551" cy="276999"/>
          </a:xfrm>
          <a:prstGeom prst="rect">
            <a:avLst/>
          </a:prstGeom>
          <a:noFill/>
          <a:ln w="19050">
            <a:solidFill>
              <a:srgbClr val="C00000"/>
            </a:solidFill>
          </a:ln>
        </p:spPr>
        <p:txBody>
          <a:bodyPr wrap="square" rtlCol="0">
            <a:spAutoFit/>
          </a:bodyPr>
          <a:lstStyle/>
          <a:p>
            <a:pPr algn="ctr"/>
            <a:r>
              <a:rPr lang="en-US" sz="1200" dirty="0"/>
              <a:t>Aim for &gt; 96% after the next 2 quarterly reports (6 months of new data)?</a:t>
            </a:r>
          </a:p>
        </p:txBody>
      </p:sp>
      <p:sp>
        <p:nvSpPr>
          <p:cNvPr id="34" name="Oval 33">
            <a:extLst>
              <a:ext uri="{FF2B5EF4-FFF2-40B4-BE49-F238E27FC236}">
                <a16:creationId xmlns:a16="http://schemas.microsoft.com/office/drawing/2014/main" id="{59791512-807B-3836-6C08-8C94F6682A6F}"/>
              </a:ext>
            </a:extLst>
          </p:cNvPr>
          <p:cNvSpPr/>
          <p:nvPr/>
        </p:nvSpPr>
        <p:spPr>
          <a:xfrm>
            <a:off x="6231194" y="1954860"/>
            <a:ext cx="1755642" cy="34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5E0E60A-56C1-57A2-69B6-98A3AD497859}"/>
              </a:ext>
            </a:extLst>
          </p:cNvPr>
          <p:cNvSpPr txBox="1"/>
          <p:nvPr/>
        </p:nvSpPr>
        <p:spPr>
          <a:xfrm>
            <a:off x="6177994" y="1688353"/>
            <a:ext cx="1828693" cy="276999"/>
          </a:xfrm>
          <a:prstGeom prst="rect">
            <a:avLst/>
          </a:prstGeom>
          <a:noFill/>
          <a:ln>
            <a:noFill/>
          </a:ln>
        </p:spPr>
        <p:txBody>
          <a:bodyPr wrap="square" rtlCol="0">
            <a:spAutoFit/>
          </a:bodyPr>
          <a:lstStyle/>
          <a:p>
            <a:pPr algn="ctr"/>
            <a:r>
              <a:rPr lang="en-US" sz="1200" b="1" dirty="0"/>
              <a:t>Reasonable/Attainable</a:t>
            </a:r>
          </a:p>
        </p:txBody>
      </p:sp>
      <p:sp>
        <p:nvSpPr>
          <p:cNvPr id="41" name="TextBox 40">
            <a:extLst>
              <a:ext uri="{FF2B5EF4-FFF2-40B4-BE49-F238E27FC236}">
                <a16:creationId xmlns:a16="http://schemas.microsoft.com/office/drawing/2014/main" id="{E0B5C978-880B-3449-5EA6-3F681C50FBE4}"/>
              </a:ext>
            </a:extLst>
          </p:cNvPr>
          <p:cNvSpPr txBox="1"/>
          <p:nvPr/>
        </p:nvSpPr>
        <p:spPr>
          <a:xfrm>
            <a:off x="1995760" y="5247772"/>
            <a:ext cx="4929823" cy="276999"/>
          </a:xfrm>
          <a:prstGeom prst="rect">
            <a:avLst/>
          </a:prstGeom>
          <a:noFill/>
          <a:ln w="19050">
            <a:solidFill>
              <a:srgbClr val="0066FF"/>
            </a:solidFill>
          </a:ln>
        </p:spPr>
        <p:txBody>
          <a:bodyPr wrap="square" rtlCol="0">
            <a:spAutoFit/>
          </a:bodyPr>
          <a:lstStyle/>
          <a:p>
            <a:pPr algn="ctr"/>
            <a:r>
              <a:rPr lang="en-US" sz="1200" dirty="0"/>
              <a:t>Aim for &gt; 87% after the next 4 quarterly reports (1 year of new data)?</a:t>
            </a:r>
          </a:p>
        </p:txBody>
      </p:sp>
      <p:sp>
        <p:nvSpPr>
          <p:cNvPr id="42" name="TextBox 41">
            <a:extLst>
              <a:ext uri="{FF2B5EF4-FFF2-40B4-BE49-F238E27FC236}">
                <a16:creationId xmlns:a16="http://schemas.microsoft.com/office/drawing/2014/main" id="{10DF4E65-7AE4-DC40-9BE4-6F18DCCBCEE9}"/>
              </a:ext>
            </a:extLst>
          </p:cNvPr>
          <p:cNvSpPr txBox="1"/>
          <p:nvPr/>
        </p:nvSpPr>
        <p:spPr>
          <a:xfrm>
            <a:off x="1995760" y="5614858"/>
            <a:ext cx="4931149" cy="276999"/>
          </a:xfrm>
          <a:prstGeom prst="rect">
            <a:avLst/>
          </a:prstGeom>
          <a:noFill/>
          <a:ln w="19050">
            <a:solidFill>
              <a:srgbClr val="00B050"/>
            </a:solidFill>
          </a:ln>
        </p:spPr>
        <p:txBody>
          <a:bodyPr wrap="square" rtlCol="0">
            <a:spAutoFit/>
          </a:bodyPr>
          <a:lstStyle/>
          <a:p>
            <a:pPr algn="ctr"/>
            <a:r>
              <a:rPr lang="en-US" sz="1200" dirty="0"/>
              <a:t>Aim for &gt; 81% after the next 6 quarterly reports (1.5 years of new data)?</a:t>
            </a:r>
          </a:p>
        </p:txBody>
      </p:sp>
      <p:sp>
        <p:nvSpPr>
          <p:cNvPr id="43" name="Rectangle 42">
            <a:extLst>
              <a:ext uri="{FF2B5EF4-FFF2-40B4-BE49-F238E27FC236}">
                <a16:creationId xmlns:a16="http://schemas.microsoft.com/office/drawing/2014/main" id="{E4AEF1CB-4053-B896-C73E-232D5ED27211}"/>
              </a:ext>
            </a:extLst>
          </p:cNvPr>
          <p:cNvSpPr/>
          <p:nvPr/>
        </p:nvSpPr>
        <p:spPr>
          <a:xfrm>
            <a:off x="8548287" y="3199927"/>
            <a:ext cx="321299"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580AFFF-9A1A-DD01-BC8C-68BC462781C9}"/>
              </a:ext>
            </a:extLst>
          </p:cNvPr>
          <p:cNvSpPr txBox="1"/>
          <p:nvPr/>
        </p:nvSpPr>
        <p:spPr>
          <a:xfrm>
            <a:off x="7688188" y="3675411"/>
            <a:ext cx="1116629" cy="276999"/>
          </a:xfrm>
          <a:prstGeom prst="rect">
            <a:avLst/>
          </a:prstGeom>
          <a:noFill/>
          <a:ln>
            <a:noFill/>
          </a:ln>
        </p:spPr>
        <p:txBody>
          <a:bodyPr wrap="square" rtlCol="0">
            <a:spAutoFit/>
          </a:bodyPr>
          <a:lstStyle/>
          <a:p>
            <a:pPr algn="ctr"/>
            <a:r>
              <a:rPr lang="en-US" sz="1200" dirty="0"/>
              <a:t>10</a:t>
            </a:r>
            <a:r>
              <a:rPr lang="en-US" sz="1200" baseline="30000" dirty="0"/>
              <a:t>th</a:t>
            </a:r>
            <a:r>
              <a:rPr lang="en-US" sz="1200" dirty="0"/>
              <a:t> percentile</a:t>
            </a:r>
          </a:p>
        </p:txBody>
      </p:sp>
      <p:cxnSp>
        <p:nvCxnSpPr>
          <p:cNvPr id="45" name="Straight Arrow Connector 44">
            <a:extLst>
              <a:ext uri="{FF2B5EF4-FFF2-40B4-BE49-F238E27FC236}">
                <a16:creationId xmlns:a16="http://schemas.microsoft.com/office/drawing/2014/main" id="{DFFA1269-959C-BD66-FD85-53DB66D946DE}"/>
              </a:ext>
            </a:extLst>
          </p:cNvPr>
          <p:cNvCxnSpPr>
            <a:cxnSpLocks/>
          </p:cNvCxnSpPr>
          <p:nvPr/>
        </p:nvCxnSpPr>
        <p:spPr>
          <a:xfrm>
            <a:off x="8708939" y="3430437"/>
            <a:ext cx="0" cy="327546"/>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FF405AB-EFBF-D146-254D-12EA78D1758F}"/>
              </a:ext>
            </a:extLst>
          </p:cNvPr>
          <p:cNvSpPr txBox="1"/>
          <p:nvPr/>
        </p:nvSpPr>
        <p:spPr>
          <a:xfrm>
            <a:off x="1986032" y="4497100"/>
            <a:ext cx="4939551" cy="276999"/>
          </a:xfrm>
          <a:prstGeom prst="rect">
            <a:avLst/>
          </a:prstGeom>
          <a:noFill/>
          <a:ln w="19050">
            <a:solidFill>
              <a:srgbClr val="FF00FF"/>
            </a:solidFill>
          </a:ln>
        </p:spPr>
        <p:txBody>
          <a:bodyPr wrap="square" rtlCol="0">
            <a:spAutoFit/>
          </a:bodyPr>
          <a:lstStyle/>
          <a:p>
            <a:pPr algn="ctr"/>
            <a:r>
              <a:rPr lang="en-US" sz="1200" dirty="0"/>
              <a:t>Aim for &gt; 67% after the next quarterly report (3 months of new data)?</a:t>
            </a:r>
          </a:p>
        </p:txBody>
      </p:sp>
      <p:sp>
        <p:nvSpPr>
          <p:cNvPr id="47" name="Left Brace 46">
            <a:extLst>
              <a:ext uri="{FF2B5EF4-FFF2-40B4-BE49-F238E27FC236}">
                <a16:creationId xmlns:a16="http://schemas.microsoft.com/office/drawing/2014/main" id="{B13854A9-C40C-AB41-9887-B20B2F3BF5D8}"/>
              </a:ext>
            </a:extLst>
          </p:cNvPr>
          <p:cNvSpPr/>
          <p:nvPr/>
        </p:nvSpPr>
        <p:spPr>
          <a:xfrm rot="10800000">
            <a:off x="7042231" y="4160041"/>
            <a:ext cx="432177" cy="2019211"/>
          </a:xfrm>
          <a:prstGeom prst="leftBrace">
            <a:avLst>
              <a:gd name="adj1" fmla="val 0"/>
              <a:gd name="adj2" fmla="val 479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3561F80F-BB80-68D7-CE25-17E36865E5A9}"/>
              </a:ext>
            </a:extLst>
          </p:cNvPr>
          <p:cNvSpPr txBox="1"/>
          <p:nvPr/>
        </p:nvSpPr>
        <p:spPr>
          <a:xfrm>
            <a:off x="7521263" y="4908037"/>
            <a:ext cx="1528094" cy="523220"/>
          </a:xfrm>
          <a:prstGeom prst="rect">
            <a:avLst/>
          </a:prstGeom>
          <a:noFill/>
          <a:ln>
            <a:noFill/>
          </a:ln>
        </p:spPr>
        <p:txBody>
          <a:bodyPr wrap="square" rtlCol="0">
            <a:spAutoFit/>
          </a:bodyPr>
          <a:lstStyle/>
          <a:p>
            <a:pPr algn="ctr"/>
            <a:r>
              <a:rPr lang="en-US" sz="1400" dirty="0"/>
              <a:t>Local, center-level determinations</a:t>
            </a:r>
          </a:p>
        </p:txBody>
      </p:sp>
      <p:sp>
        <p:nvSpPr>
          <p:cNvPr id="26" name="Rectangle 25">
            <a:extLst>
              <a:ext uri="{FF2B5EF4-FFF2-40B4-BE49-F238E27FC236}">
                <a16:creationId xmlns:a16="http://schemas.microsoft.com/office/drawing/2014/main" id="{C9FA10A4-4AFE-6392-6EBF-ED72DBD36BE1}"/>
              </a:ext>
            </a:extLst>
          </p:cNvPr>
          <p:cNvSpPr/>
          <p:nvPr/>
        </p:nvSpPr>
        <p:spPr>
          <a:xfrm>
            <a:off x="5747390" y="3194099"/>
            <a:ext cx="1178192" cy="23589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25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7" grpId="0" animBg="1"/>
      <p:bldP spid="21" grpId="0" animBg="1"/>
      <p:bldP spid="24" grpId="0"/>
      <p:bldP spid="25" grpId="0"/>
      <p:bldP spid="27" grpId="0" animBg="1"/>
      <p:bldP spid="34" grpId="0" animBg="1"/>
      <p:bldP spid="35" grpId="0"/>
      <p:bldP spid="41" grpId="0" animBg="1"/>
      <p:bldP spid="42" grpId="0" animBg="1"/>
      <p:bldP spid="43" grpId="0" animBg="1"/>
      <p:bldP spid="44" grpId="0"/>
      <p:bldP spid="46" grpId="0" animBg="1"/>
      <p:bldP spid="47" grpId="0" animBg="1"/>
      <p:bldP spid="48"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89FBD-F817-4A60-A4CA-81CC57D672BE}"/>
              </a:ext>
            </a:extLst>
          </p:cNvPr>
          <p:cNvSpPr>
            <a:spLocks noGrp="1"/>
          </p:cNvSpPr>
          <p:nvPr>
            <p:ph type="title"/>
          </p:nvPr>
        </p:nvSpPr>
        <p:spPr/>
        <p:txBody>
          <a:bodyPr/>
          <a:lstStyle/>
          <a:p>
            <a:r>
              <a:rPr lang="en-US" dirty="0"/>
              <a:t>Motivation</a:t>
            </a:r>
          </a:p>
        </p:txBody>
      </p:sp>
      <p:sp>
        <p:nvSpPr>
          <p:cNvPr id="11" name="Content Placeholder 1">
            <a:extLst>
              <a:ext uri="{FF2B5EF4-FFF2-40B4-BE49-F238E27FC236}">
                <a16:creationId xmlns:a16="http://schemas.microsoft.com/office/drawing/2014/main" id="{0B34C1FB-CAF0-4154-8B43-109DDDEB5ACD}"/>
              </a:ext>
            </a:extLst>
          </p:cNvPr>
          <p:cNvSpPr txBox="1">
            <a:spLocks/>
          </p:cNvSpPr>
          <p:nvPr/>
        </p:nvSpPr>
        <p:spPr>
          <a:xfrm>
            <a:off x="541233" y="3753826"/>
            <a:ext cx="5477256" cy="2886258"/>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u="sng" dirty="0"/>
              <a:t>Quarterly (4 per year)</a:t>
            </a:r>
          </a:p>
          <a:p>
            <a:pPr lvl="1"/>
            <a:r>
              <a:rPr lang="en-US" sz="1800" dirty="0"/>
              <a:t>1-year procedure timeframe window </a:t>
            </a:r>
          </a:p>
          <a:p>
            <a:pPr lvl="1"/>
            <a:r>
              <a:rPr lang="en-US" sz="1800" dirty="0"/>
              <a:t>Incremented by 3 months every report</a:t>
            </a:r>
          </a:p>
        </p:txBody>
      </p:sp>
      <p:sp>
        <p:nvSpPr>
          <p:cNvPr id="12" name="Content Placeholder 1">
            <a:extLst>
              <a:ext uri="{FF2B5EF4-FFF2-40B4-BE49-F238E27FC236}">
                <a16:creationId xmlns:a16="http://schemas.microsoft.com/office/drawing/2014/main" id="{E45075F9-933F-42B8-9B37-6EA814426271}"/>
              </a:ext>
            </a:extLst>
          </p:cNvPr>
          <p:cNvSpPr txBox="1">
            <a:spLocks/>
          </p:cNvSpPr>
          <p:nvPr/>
        </p:nvSpPr>
        <p:spPr>
          <a:xfrm>
            <a:off x="6476488" y="3753826"/>
            <a:ext cx="5477520" cy="2886258"/>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u="sng" dirty="0"/>
              <a:t>Cumulative (1 per year)</a:t>
            </a:r>
          </a:p>
          <a:p>
            <a:pPr lvl="1"/>
            <a:r>
              <a:rPr lang="en-US" sz="1800" dirty="0"/>
              <a:t>4-year procedure timeframe window</a:t>
            </a:r>
          </a:p>
          <a:p>
            <a:pPr lvl="1"/>
            <a:r>
              <a:rPr lang="en-US" sz="1800" dirty="0"/>
              <a:t>Incremented by 1 year every report</a:t>
            </a:r>
          </a:p>
        </p:txBody>
      </p:sp>
      <p:pic>
        <p:nvPicPr>
          <p:cNvPr id="18" name="Picture 17" descr="Table&#10;&#10;Description automatically generated">
            <a:extLst>
              <a:ext uri="{FF2B5EF4-FFF2-40B4-BE49-F238E27FC236}">
                <a16:creationId xmlns:a16="http://schemas.microsoft.com/office/drawing/2014/main" id="{EE924012-DC7B-4E9F-8899-F52F9BBB4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20" y="1587313"/>
            <a:ext cx="11109532" cy="1841687"/>
          </a:xfrm>
          <a:prstGeom prst="rect">
            <a:avLst/>
          </a:prstGeom>
        </p:spPr>
      </p:pic>
      <p:sp>
        <p:nvSpPr>
          <p:cNvPr id="8" name="Rectangle 7">
            <a:extLst>
              <a:ext uri="{FF2B5EF4-FFF2-40B4-BE49-F238E27FC236}">
                <a16:creationId xmlns:a16="http://schemas.microsoft.com/office/drawing/2014/main" id="{93FC650D-15AF-400E-A3DA-E21B856F6569}"/>
              </a:ext>
            </a:extLst>
          </p:cNvPr>
          <p:cNvSpPr/>
          <p:nvPr/>
        </p:nvSpPr>
        <p:spPr>
          <a:xfrm>
            <a:off x="561768" y="2371395"/>
            <a:ext cx="11071995" cy="258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6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13ADF-BE2C-4B76-BD3E-2D28F5F4904D}"/>
              </a:ext>
            </a:extLst>
          </p:cNvPr>
          <p:cNvSpPr>
            <a:spLocks noGrp="1"/>
          </p:cNvSpPr>
          <p:nvPr>
            <p:ph idx="1"/>
          </p:nvPr>
        </p:nvSpPr>
        <p:spPr>
          <a:xfrm>
            <a:off x="897469" y="1498602"/>
            <a:ext cx="10972800" cy="526896"/>
          </a:xfrm>
        </p:spPr>
        <p:txBody>
          <a:bodyPr>
            <a:normAutofit/>
          </a:bodyPr>
          <a:lstStyle/>
          <a:p>
            <a:r>
              <a:rPr lang="en-US" sz="2400" dirty="0"/>
              <a:t>Lack of Awareness</a:t>
            </a:r>
            <a:endParaRPr lang="en-US" sz="16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1D1E5006-FECD-45C1-950F-959E82534B42}"/>
              </a:ext>
            </a:extLst>
          </p:cNvPr>
          <p:cNvSpPr>
            <a:spLocks noGrp="1"/>
          </p:cNvSpPr>
          <p:nvPr>
            <p:ph type="title"/>
          </p:nvPr>
        </p:nvSpPr>
        <p:spPr/>
        <p:txBody>
          <a:bodyPr/>
          <a:lstStyle/>
          <a:p>
            <a:r>
              <a:rPr lang="en-US" dirty="0"/>
              <a:t>Motivation</a:t>
            </a:r>
          </a:p>
        </p:txBody>
      </p:sp>
      <p:sp>
        <p:nvSpPr>
          <p:cNvPr id="5" name="Content Placeholder 18">
            <a:extLst>
              <a:ext uri="{FF2B5EF4-FFF2-40B4-BE49-F238E27FC236}">
                <a16:creationId xmlns:a16="http://schemas.microsoft.com/office/drawing/2014/main" id="{7EF08138-28C4-4BC3-9950-8485E5887F37}"/>
              </a:ext>
            </a:extLst>
          </p:cNvPr>
          <p:cNvSpPr txBox="1">
            <a:spLocks/>
          </p:cNvSpPr>
          <p:nvPr/>
        </p:nvSpPr>
        <p:spPr>
          <a:xfrm>
            <a:off x="4940155" y="4358803"/>
            <a:ext cx="3628954" cy="947399"/>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VQI Best Practices Dashboard</a:t>
            </a:r>
          </a:p>
          <a:p>
            <a:pPr lvl="1"/>
            <a:r>
              <a:rPr lang="en-US" sz="1400" dirty="0"/>
              <a:t>Wealth of information</a:t>
            </a:r>
          </a:p>
          <a:p>
            <a:pPr lvl="1"/>
            <a:r>
              <a:rPr lang="en-US" sz="1400" dirty="0"/>
              <a:t>Over 200 measures</a:t>
            </a:r>
          </a:p>
          <a:p>
            <a:pPr lvl="1"/>
            <a:endParaRPr lang="en-US" sz="1200" dirty="0"/>
          </a:p>
        </p:txBody>
      </p:sp>
      <p:sp>
        <p:nvSpPr>
          <p:cNvPr id="7" name="Arrow: Bent 6">
            <a:extLst>
              <a:ext uri="{FF2B5EF4-FFF2-40B4-BE49-F238E27FC236}">
                <a16:creationId xmlns:a16="http://schemas.microsoft.com/office/drawing/2014/main" id="{1BE598ED-841C-4B0C-9F7E-4B896F32A746}"/>
              </a:ext>
            </a:extLst>
          </p:cNvPr>
          <p:cNvSpPr/>
          <p:nvPr/>
        </p:nvSpPr>
        <p:spPr>
          <a:xfrm rot="5400000">
            <a:off x="5903613" y="3268826"/>
            <a:ext cx="1016950" cy="837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Bent 11">
            <a:extLst>
              <a:ext uri="{FF2B5EF4-FFF2-40B4-BE49-F238E27FC236}">
                <a16:creationId xmlns:a16="http://schemas.microsoft.com/office/drawing/2014/main" id="{D7F781CB-9A88-49E1-9473-B99A8477266D}"/>
              </a:ext>
            </a:extLst>
          </p:cNvPr>
          <p:cNvSpPr/>
          <p:nvPr/>
        </p:nvSpPr>
        <p:spPr>
          <a:xfrm rot="16200000">
            <a:off x="3821515" y="4122988"/>
            <a:ext cx="1016950" cy="837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18">
            <a:extLst>
              <a:ext uri="{FF2B5EF4-FFF2-40B4-BE49-F238E27FC236}">
                <a16:creationId xmlns:a16="http://schemas.microsoft.com/office/drawing/2014/main" id="{7B400D3A-B44B-4794-A630-88D7173D5826}"/>
              </a:ext>
            </a:extLst>
          </p:cNvPr>
          <p:cNvSpPr txBox="1">
            <a:spLocks/>
          </p:cNvSpPr>
          <p:nvPr/>
        </p:nvSpPr>
        <p:spPr>
          <a:xfrm>
            <a:off x="2159528" y="2779370"/>
            <a:ext cx="3628954" cy="1084131"/>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t>VQI Regional Quality Report</a:t>
            </a:r>
          </a:p>
          <a:p>
            <a:pPr lvl="1"/>
            <a:r>
              <a:rPr lang="en-US" sz="1500" dirty="0"/>
              <a:t>Cornerstone of VQI regional quality group meetings</a:t>
            </a:r>
          </a:p>
          <a:p>
            <a:pPr lvl="1"/>
            <a:r>
              <a:rPr lang="en-US" sz="1500" dirty="0"/>
              <a:t>23 key, targeted measures</a:t>
            </a:r>
          </a:p>
          <a:p>
            <a:pPr lvl="1"/>
            <a:endParaRPr lang="en-US" sz="1200" dirty="0"/>
          </a:p>
        </p:txBody>
      </p:sp>
      <p:sp>
        <p:nvSpPr>
          <p:cNvPr id="4" name="Arrow: Right 3">
            <a:extLst>
              <a:ext uri="{FF2B5EF4-FFF2-40B4-BE49-F238E27FC236}">
                <a16:creationId xmlns:a16="http://schemas.microsoft.com/office/drawing/2014/main" id="{76B3C498-5D9A-7124-F64C-D05D1760BB33}"/>
              </a:ext>
            </a:extLst>
          </p:cNvPr>
          <p:cNvSpPr/>
          <p:nvPr/>
        </p:nvSpPr>
        <p:spPr>
          <a:xfrm>
            <a:off x="8760530" y="4625588"/>
            <a:ext cx="1060506" cy="4246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9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able&#10;&#10;Description automatically generated">
            <a:extLst>
              <a:ext uri="{FF2B5EF4-FFF2-40B4-BE49-F238E27FC236}">
                <a16:creationId xmlns:a16="http://schemas.microsoft.com/office/drawing/2014/main" id="{1D3CA1CF-16B1-9F31-E768-A1EEB2F79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606" y="1773973"/>
            <a:ext cx="4996143" cy="4922768"/>
          </a:xfrm>
          <a:prstGeom prst="rect">
            <a:avLst/>
          </a:prstGeom>
          <a:ln>
            <a:solidFill>
              <a:schemeClr val="tx1"/>
            </a:solidFill>
          </a:ln>
        </p:spPr>
      </p:pic>
      <p:sp>
        <p:nvSpPr>
          <p:cNvPr id="3" name="Title 2">
            <a:extLst>
              <a:ext uri="{FF2B5EF4-FFF2-40B4-BE49-F238E27FC236}">
                <a16:creationId xmlns:a16="http://schemas.microsoft.com/office/drawing/2014/main" id="{9500BAD1-0F6A-4A69-A603-711F48B6BBCF}"/>
              </a:ext>
            </a:extLst>
          </p:cNvPr>
          <p:cNvSpPr>
            <a:spLocks noGrp="1"/>
          </p:cNvSpPr>
          <p:nvPr>
            <p:ph type="title"/>
          </p:nvPr>
        </p:nvSpPr>
        <p:spPr/>
        <p:txBody>
          <a:bodyPr/>
          <a:lstStyle/>
          <a:p>
            <a:r>
              <a:rPr lang="en-US" dirty="0"/>
              <a:t>Motivation</a:t>
            </a:r>
          </a:p>
        </p:txBody>
      </p:sp>
      <p:sp>
        <p:nvSpPr>
          <p:cNvPr id="8" name="TextBox 7">
            <a:extLst>
              <a:ext uri="{FF2B5EF4-FFF2-40B4-BE49-F238E27FC236}">
                <a16:creationId xmlns:a16="http://schemas.microsoft.com/office/drawing/2014/main" id="{0602C7AC-E9B4-4A79-B284-4AE452723077}"/>
              </a:ext>
            </a:extLst>
          </p:cNvPr>
          <p:cNvSpPr txBox="1"/>
          <p:nvPr/>
        </p:nvSpPr>
        <p:spPr>
          <a:xfrm>
            <a:off x="1515901" y="1335337"/>
            <a:ext cx="3020291" cy="369332"/>
          </a:xfrm>
          <a:prstGeom prst="rect">
            <a:avLst/>
          </a:prstGeom>
          <a:noFill/>
          <a:ln>
            <a:noFill/>
          </a:ln>
        </p:spPr>
        <p:txBody>
          <a:bodyPr wrap="square" rtlCol="0">
            <a:spAutoFit/>
          </a:bodyPr>
          <a:lstStyle/>
          <a:p>
            <a:r>
              <a:rPr lang="en-US" b="1" dirty="0"/>
              <a:t>VQI Regional Quality Report</a:t>
            </a:r>
          </a:p>
        </p:txBody>
      </p:sp>
      <p:sp>
        <p:nvSpPr>
          <p:cNvPr id="9" name="TextBox 8">
            <a:extLst>
              <a:ext uri="{FF2B5EF4-FFF2-40B4-BE49-F238E27FC236}">
                <a16:creationId xmlns:a16="http://schemas.microsoft.com/office/drawing/2014/main" id="{F4BF05AA-1992-4902-972A-4899F135E763}"/>
              </a:ext>
            </a:extLst>
          </p:cNvPr>
          <p:cNvSpPr txBox="1"/>
          <p:nvPr/>
        </p:nvSpPr>
        <p:spPr>
          <a:xfrm>
            <a:off x="7587533" y="1335337"/>
            <a:ext cx="3020291" cy="369332"/>
          </a:xfrm>
          <a:prstGeom prst="rect">
            <a:avLst/>
          </a:prstGeom>
          <a:noFill/>
          <a:ln>
            <a:noFill/>
          </a:ln>
        </p:spPr>
        <p:txBody>
          <a:bodyPr wrap="square" rtlCol="0">
            <a:spAutoFit/>
          </a:bodyPr>
          <a:lstStyle/>
          <a:p>
            <a:r>
              <a:rPr lang="en-US" b="1" dirty="0"/>
              <a:t>VQI Best Practices Dashboard</a:t>
            </a:r>
          </a:p>
        </p:txBody>
      </p:sp>
      <p:pic>
        <p:nvPicPr>
          <p:cNvPr id="14" name="Picture 13">
            <a:extLst>
              <a:ext uri="{FF2B5EF4-FFF2-40B4-BE49-F238E27FC236}">
                <a16:creationId xmlns:a16="http://schemas.microsoft.com/office/drawing/2014/main" id="{FE46B2C3-5D15-4D98-B327-870FE56CDB71}"/>
              </a:ext>
            </a:extLst>
          </p:cNvPr>
          <p:cNvPicPr>
            <a:picLocks noChangeAspect="1"/>
          </p:cNvPicPr>
          <p:nvPr/>
        </p:nvPicPr>
        <p:blipFill>
          <a:blip r:embed="rId4"/>
          <a:stretch>
            <a:fillRect/>
          </a:stretch>
        </p:blipFill>
        <p:spPr>
          <a:xfrm>
            <a:off x="347343" y="3185154"/>
            <a:ext cx="5357409" cy="2523267"/>
          </a:xfrm>
          <a:prstGeom prst="rect">
            <a:avLst/>
          </a:prstGeom>
          <a:ln>
            <a:solidFill>
              <a:schemeClr val="bg1"/>
            </a:solidFill>
          </a:ln>
        </p:spPr>
      </p:pic>
      <p:pic>
        <p:nvPicPr>
          <p:cNvPr id="10" name="Picture 9" descr="Graphical user interface, text, application&#10;&#10;Description automatically generated">
            <a:extLst>
              <a:ext uri="{FF2B5EF4-FFF2-40B4-BE49-F238E27FC236}">
                <a16:creationId xmlns:a16="http://schemas.microsoft.com/office/drawing/2014/main" id="{75C89794-6F9A-414B-B4EE-19116F52F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917" y="1947671"/>
            <a:ext cx="4328258" cy="1072228"/>
          </a:xfrm>
          <a:prstGeom prst="rect">
            <a:avLst/>
          </a:prstGeom>
        </p:spPr>
      </p:pic>
      <p:sp>
        <p:nvSpPr>
          <p:cNvPr id="11" name="Rectangle 10">
            <a:extLst>
              <a:ext uri="{FF2B5EF4-FFF2-40B4-BE49-F238E27FC236}">
                <a16:creationId xmlns:a16="http://schemas.microsoft.com/office/drawing/2014/main" id="{EC89BF9B-A27E-4B02-9405-2FCEC23D2010}"/>
              </a:ext>
            </a:extLst>
          </p:cNvPr>
          <p:cNvSpPr/>
          <p:nvPr/>
        </p:nvSpPr>
        <p:spPr>
          <a:xfrm>
            <a:off x="1786645" y="1947670"/>
            <a:ext cx="1156579" cy="22402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A2FCEC-D243-44F8-9091-D7C83168D546}"/>
              </a:ext>
            </a:extLst>
          </p:cNvPr>
          <p:cNvSpPr/>
          <p:nvPr/>
        </p:nvSpPr>
        <p:spPr>
          <a:xfrm>
            <a:off x="10095111" y="3436951"/>
            <a:ext cx="759725" cy="11486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185066-7DDC-4077-BB95-1FC12C9CF979}"/>
              </a:ext>
            </a:extLst>
          </p:cNvPr>
          <p:cNvSpPr/>
          <p:nvPr/>
        </p:nvSpPr>
        <p:spPr>
          <a:xfrm>
            <a:off x="9973521" y="3704220"/>
            <a:ext cx="881315" cy="11486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F4AE43-2DBC-4E37-970F-DD2737BBFA98}"/>
              </a:ext>
            </a:extLst>
          </p:cNvPr>
          <p:cNvSpPr/>
          <p:nvPr/>
        </p:nvSpPr>
        <p:spPr>
          <a:xfrm>
            <a:off x="9912726" y="3971489"/>
            <a:ext cx="942110" cy="11486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A92940-0A98-4F85-81C5-750487EC686D}"/>
              </a:ext>
            </a:extLst>
          </p:cNvPr>
          <p:cNvSpPr/>
          <p:nvPr/>
        </p:nvSpPr>
        <p:spPr>
          <a:xfrm>
            <a:off x="9755776" y="4243308"/>
            <a:ext cx="1099059" cy="11486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C8F4DC-7264-4604-BD08-94D45D6E38D6}"/>
              </a:ext>
            </a:extLst>
          </p:cNvPr>
          <p:cNvSpPr/>
          <p:nvPr/>
        </p:nvSpPr>
        <p:spPr>
          <a:xfrm>
            <a:off x="10549223" y="6548500"/>
            <a:ext cx="304796" cy="14104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2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452FF6DB-2BFA-FC83-1F9C-63FE504F4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606" y="1773973"/>
            <a:ext cx="4996143" cy="4922768"/>
          </a:xfrm>
          <a:prstGeom prst="rect">
            <a:avLst/>
          </a:prstGeom>
          <a:ln>
            <a:solidFill>
              <a:schemeClr val="tx1"/>
            </a:solidFill>
          </a:ln>
        </p:spPr>
      </p:pic>
      <p:sp>
        <p:nvSpPr>
          <p:cNvPr id="3" name="Title 2">
            <a:extLst>
              <a:ext uri="{FF2B5EF4-FFF2-40B4-BE49-F238E27FC236}">
                <a16:creationId xmlns:a16="http://schemas.microsoft.com/office/drawing/2014/main" id="{9500BAD1-0F6A-4A69-A603-711F48B6BBCF}"/>
              </a:ext>
            </a:extLst>
          </p:cNvPr>
          <p:cNvSpPr>
            <a:spLocks noGrp="1"/>
          </p:cNvSpPr>
          <p:nvPr>
            <p:ph type="title"/>
          </p:nvPr>
        </p:nvSpPr>
        <p:spPr/>
        <p:txBody>
          <a:bodyPr/>
          <a:lstStyle/>
          <a:p>
            <a:r>
              <a:rPr lang="en-US" dirty="0"/>
              <a:t>Motivation</a:t>
            </a:r>
          </a:p>
        </p:txBody>
      </p:sp>
      <p:sp>
        <p:nvSpPr>
          <p:cNvPr id="13" name="TextBox 12">
            <a:extLst>
              <a:ext uri="{FF2B5EF4-FFF2-40B4-BE49-F238E27FC236}">
                <a16:creationId xmlns:a16="http://schemas.microsoft.com/office/drawing/2014/main" id="{CC40C6E2-C14B-431F-AD08-42EDE551BF17}"/>
              </a:ext>
            </a:extLst>
          </p:cNvPr>
          <p:cNvSpPr txBox="1"/>
          <p:nvPr/>
        </p:nvSpPr>
        <p:spPr>
          <a:xfrm>
            <a:off x="7587533" y="1335337"/>
            <a:ext cx="3020291" cy="369332"/>
          </a:xfrm>
          <a:prstGeom prst="rect">
            <a:avLst/>
          </a:prstGeom>
          <a:noFill/>
          <a:ln>
            <a:noFill/>
          </a:ln>
        </p:spPr>
        <p:txBody>
          <a:bodyPr wrap="square" rtlCol="0">
            <a:spAutoFit/>
          </a:bodyPr>
          <a:lstStyle/>
          <a:p>
            <a:r>
              <a:rPr lang="en-US" b="1" dirty="0"/>
              <a:t>VQI Best Practices Dashboard</a:t>
            </a:r>
          </a:p>
        </p:txBody>
      </p:sp>
      <p:pic>
        <p:nvPicPr>
          <p:cNvPr id="15" name="Picture 14">
            <a:extLst>
              <a:ext uri="{FF2B5EF4-FFF2-40B4-BE49-F238E27FC236}">
                <a16:creationId xmlns:a16="http://schemas.microsoft.com/office/drawing/2014/main" id="{3B16FFC6-F22C-4B99-8876-64BFAB80181C}"/>
              </a:ext>
            </a:extLst>
          </p:cNvPr>
          <p:cNvPicPr>
            <a:picLocks noChangeAspect="1"/>
          </p:cNvPicPr>
          <p:nvPr/>
        </p:nvPicPr>
        <p:blipFill>
          <a:blip r:embed="rId4"/>
          <a:stretch>
            <a:fillRect/>
          </a:stretch>
        </p:blipFill>
        <p:spPr>
          <a:xfrm>
            <a:off x="347343" y="3188703"/>
            <a:ext cx="5358384" cy="2519777"/>
          </a:xfrm>
          <a:prstGeom prst="rect">
            <a:avLst/>
          </a:prstGeom>
          <a:ln>
            <a:solidFill>
              <a:schemeClr val="bg1"/>
            </a:solidFill>
          </a:ln>
        </p:spPr>
      </p:pic>
      <p:sp>
        <p:nvSpPr>
          <p:cNvPr id="16" name="TextBox 15">
            <a:extLst>
              <a:ext uri="{FF2B5EF4-FFF2-40B4-BE49-F238E27FC236}">
                <a16:creationId xmlns:a16="http://schemas.microsoft.com/office/drawing/2014/main" id="{4D47DE9F-62C5-4DFA-B0B6-47689A34D44C}"/>
              </a:ext>
            </a:extLst>
          </p:cNvPr>
          <p:cNvSpPr txBox="1"/>
          <p:nvPr/>
        </p:nvSpPr>
        <p:spPr>
          <a:xfrm>
            <a:off x="1515901" y="1335337"/>
            <a:ext cx="3020291" cy="369332"/>
          </a:xfrm>
          <a:prstGeom prst="rect">
            <a:avLst/>
          </a:prstGeom>
          <a:noFill/>
          <a:ln>
            <a:noFill/>
          </a:ln>
        </p:spPr>
        <p:txBody>
          <a:bodyPr wrap="square" rtlCol="0">
            <a:spAutoFit/>
          </a:bodyPr>
          <a:lstStyle/>
          <a:p>
            <a:r>
              <a:rPr lang="en-US" b="1" dirty="0"/>
              <a:t>VQI Regional Quality Report</a:t>
            </a:r>
          </a:p>
        </p:txBody>
      </p:sp>
      <p:pic>
        <p:nvPicPr>
          <p:cNvPr id="4" name="Picture 3" descr="Graphical user interface, text&#10;&#10;Description automatically generated">
            <a:extLst>
              <a:ext uri="{FF2B5EF4-FFF2-40B4-BE49-F238E27FC236}">
                <a16:creationId xmlns:a16="http://schemas.microsoft.com/office/drawing/2014/main" id="{30BBB18C-F9F4-4B52-9679-3A27BF884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917" y="1947671"/>
            <a:ext cx="4325112" cy="957810"/>
          </a:xfrm>
          <a:prstGeom prst="rect">
            <a:avLst/>
          </a:prstGeom>
          <a:ln>
            <a:solidFill>
              <a:schemeClr val="bg1"/>
            </a:solidFill>
          </a:ln>
        </p:spPr>
      </p:pic>
      <p:sp>
        <p:nvSpPr>
          <p:cNvPr id="8" name="Rectangle 7">
            <a:extLst>
              <a:ext uri="{FF2B5EF4-FFF2-40B4-BE49-F238E27FC236}">
                <a16:creationId xmlns:a16="http://schemas.microsoft.com/office/drawing/2014/main" id="{521DF961-6ED4-4118-A9C3-D5C60C130378}"/>
              </a:ext>
            </a:extLst>
          </p:cNvPr>
          <p:cNvSpPr/>
          <p:nvPr/>
        </p:nvSpPr>
        <p:spPr>
          <a:xfrm>
            <a:off x="1786645" y="1947671"/>
            <a:ext cx="1609698" cy="214504"/>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7CFCA5-F4AF-4987-8488-7A00677F83BE}"/>
              </a:ext>
            </a:extLst>
          </p:cNvPr>
          <p:cNvSpPr/>
          <p:nvPr/>
        </p:nvSpPr>
        <p:spPr>
          <a:xfrm>
            <a:off x="9751935" y="2751883"/>
            <a:ext cx="1099524" cy="13930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55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43836431-BA29-22C1-5A2F-12CDB52A4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606" y="1773973"/>
            <a:ext cx="4996143" cy="4922768"/>
          </a:xfrm>
          <a:prstGeom prst="rect">
            <a:avLst/>
          </a:prstGeom>
          <a:ln>
            <a:solidFill>
              <a:schemeClr val="tx1"/>
            </a:solidFill>
          </a:ln>
        </p:spPr>
      </p:pic>
      <p:sp>
        <p:nvSpPr>
          <p:cNvPr id="3" name="Title 2">
            <a:extLst>
              <a:ext uri="{FF2B5EF4-FFF2-40B4-BE49-F238E27FC236}">
                <a16:creationId xmlns:a16="http://schemas.microsoft.com/office/drawing/2014/main" id="{9500BAD1-0F6A-4A69-A603-711F48B6BBCF}"/>
              </a:ext>
            </a:extLst>
          </p:cNvPr>
          <p:cNvSpPr>
            <a:spLocks noGrp="1"/>
          </p:cNvSpPr>
          <p:nvPr>
            <p:ph type="title"/>
          </p:nvPr>
        </p:nvSpPr>
        <p:spPr/>
        <p:txBody>
          <a:bodyPr/>
          <a:lstStyle/>
          <a:p>
            <a:r>
              <a:rPr lang="en-US" dirty="0"/>
              <a:t>Motivation</a:t>
            </a:r>
          </a:p>
        </p:txBody>
      </p:sp>
      <p:sp>
        <p:nvSpPr>
          <p:cNvPr id="13" name="TextBox 12">
            <a:extLst>
              <a:ext uri="{FF2B5EF4-FFF2-40B4-BE49-F238E27FC236}">
                <a16:creationId xmlns:a16="http://schemas.microsoft.com/office/drawing/2014/main" id="{CC40C6E2-C14B-431F-AD08-42EDE551BF17}"/>
              </a:ext>
            </a:extLst>
          </p:cNvPr>
          <p:cNvSpPr txBox="1"/>
          <p:nvPr/>
        </p:nvSpPr>
        <p:spPr>
          <a:xfrm>
            <a:off x="7587533" y="1335337"/>
            <a:ext cx="3020291" cy="369332"/>
          </a:xfrm>
          <a:prstGeom prst="rect">
            <a:avLst/>
          </a:prstGeom>
          <a:noFill/>
          <a:ln>
            <a:noFill/>
          </a:ln>
        </p:spPr>
        <p:txBody>
          <a:bodyPr wrap="square" rtlCol="0">
            <a:spAutoFit/>
          </a:bodyPr>
          <a:lstStyle/>
          <a:p>
            <a:r>
              <a:rPr lang="en-US" b="1" dirty="0"/>
              <a:t>VQI Best Practices Dashboard</a:t>
            </a:r>
          </a:p>
        </p:txBody>
      </p:sp>
      <p:sp>
        <p:nvSpPr>
          <p:cNvPr id="16" name="TextBox 15">
            <a:extLst>
              <a:ext uri="{FF2B5EF4-FFF2-40B4-BE49-F238E27FC236}">
                <a16:creationId xmlns:a16="http://schemas.microsoft.com/office/drawing/2014/main" id="{4D47DE9F-62C5-4DFA-B0B6-47689A34D44C}"/>
              </a:ext>
            </a:extLst>
          </p:cNvPr>
          <p:cNvSpPr txBox="1"/>
          <p:nvPr/>
        </p:nvSpPr>
        <p:spPr>
          <a:xfrm>
            <a:off x="1515901" y="1335337"/>
            <a:ext cx="3020291" cy="369332"/>
          </a:xfrm>
          <a:prstGeom prst="rect">
            <a:avLst/>
          </a:prstGeom>
          <a:noFill/>
          <a:ln>
            <a:noFill/>
          </a:ln>
        </p:spPr>
        <p:txBody>
          <a:bodyPr wrap="square" rtlCol="0">
            <a:spAutoFit/>
          </a:bodyPr>
          <a:lstStyle/>
          <a:p>
            <a:r>
              <a:rPr lang="en-US" b="1" dirty="0"/>
              <a:t>VQI Regional Quality Report</a:t>
            </a:r>
          </a:p>
        </p:txBody>
      </p:sp>
      <p:pic>
        <p:nvPicPr>
          <p:cNvPr id="8" name="Picture 7">
            <a:extLst>
              <a:ext uri="{FF2B5EF4-FFF2-40B4-BE49-F238E27FC236}">
                <a16:creationId xmlns:a16="http://schemas.microsoft.com/office/drawing/2014/main" id="{FC5CE84E-6D19-495E-AB9C-1D501E8B8BD8}"/>
              </a:ext>
            </a:extLst>
          </p:cNvPr>
          <p:cNvPicPr>
            <a:picLocks noChangeAspect="1"/>
          </p:cNvPicPr>
          <p:nvPr/>
        </p:nvPicPr>
        <p:blipFill>
          <a:blip r:embed="rId4"/>
          <a:stretch>
            <a:fillRect/>
          </a:stretch>
        </p:blipFill>
        <p:spPr>
          <a:xfrm>
            <a:off x="529157" y="4351873"/>
            <a:ext cx="4993778" cy="2341579"/>
          </a:xfrm>
          <a:prstGeom prst="rect">
            <a:avLst/>
          </a:prstGeom>
          <a:ln>
            <a:noFill/>
          </a:ln>
        </p:spPr>
      </p:pic>
      <p:pic>
        <p:nvPicPr>
          <p:cNvPr id="5" name="Picture 4" descr="Table&#10;&#10;Description automatically generated">
            <a:extLst>
              <a:ext uri="{FF2B5EF4-FFF2-40B4-BE49-F238E27FC236}">
                <a16:creationId xmlns:a16="http://schemas.microsoft.com/office/drawing/2014/main" id="{7729008E-7C8C-4606-8C93-5D70507AE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993" y="1825168"/>
            <a:ext cx="3888106" cy="2413805"/>
          </a:xfrm>
          <a:prstGeom prst="rect">
            <a:avLst/>
          </a:prstGeom>
          <a:ln>
            <a:noFill/>
          </a:ln>
        </p:spPr>
      </p:pic>
      <p:sp>
        <p:nvSpPr>
          <p:cNvPr id="9" name="Rectangle 8">
            <a:extLst>
              <a:ext uri="{FF2B5EF4-FFF2-40B4-BE49-F238E27FC236}">
                <a16:creationId xmlns:a16="http://schemas.microsoft.com/office/drawing/2014/main" id="{E0C4026A-849F-4E6E-ADE8-87A19D6188CA}"/>
              </a:ext>
            </a:extLst>
          </p:cNvPr>
          <p:cNvSpPr/>
          <p:nvPr/>
        </p:nvSpPr>
        <p:spPr>
          <a:xfrm>
            <a:off x="1081993" y="1825168"/>
            <a:ext cx="1937432" cy="211538"/>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A5CC19-F495-41C7-AC34-D4CDAF3E34BF}"/>
              </a:ext>
            </a:extLst>
          </p:cNvPr>
          <p:cNvSpPr/>
          <p:nvPr/>
        </p:nvSpPr>
        <p:spPr>
          <a:xfrm>
            <a:off x="6590081" y="5448299"/>
            <a:ext cx="4258894" cy="27622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16997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12918</TotalTime>
  <Words>6381</Words>
  <Application>Microsoft Office PowerPoint</Application>
  <PresentationFormat>Widescreen</PresentationFormat>
  <Paragraphs>610</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Lucida Sans Unicode</vt:lpstr>
      <vt:lpstr>Wingdings 3</vt:lpstr>
      <vt:lpstr>3_Office Theme</vt:lpstr>
      <vt:lpstr>PSO Reporting</vt:lpstr>
      <vt:lpstr>Overview</vt:lpstr>
      <vt:lpstr>Motivation</vt:lpstr>
      <vt:lpstr>Motivation</vt:lpstr>
      <vt:lpstr>Motivation</vt:lpstr>
      <vt:lpstr>Motivation</vt:lpstr>
      <vt:lpstr>Motivation</vt:lpstr>
      <vt:lpstr>Motivation</vt:lpstr>
      <vt:lpstr>Motivation</vt:lpstr>
      <vt:lpstr>Motivation</vt:lpstr>
      <vt:lpstr>Overview</vt:lpstr>
      <vt:lpstr>Structure</vt:lpstr>
      <vt:lpstr>Measures</vt:lpstr>
      <vt:lpstr>Measures</vt:lpstr>
      <vt:lpstr>Measures</vt:lpstr>
      <vt:lpstr>Measures</vt:lpstr>
      <vt:lpstr>Tracking Your Cases</vt:lpstr>
      <vt:lpstr>Tracking Your Cases</vt:lpstr>
      <vt:lpstr>Tracking Your Cases</vt:lpstr>
      <vt:lpstr>Tracking Your Cases</vt:lpstr>
      <vt:lpstr>Tracking Your Cases</vt:lpstr>
      <vt:lpstr>Tracking Your Cases</vt:lpstr>
      <vt:lpstr>Tracking Your Cases</vt:lpstr>
      <vt:lpstr>Tracking Your Cases</vt:lpstr>
      <vt:lpstr>Inclusion/Exclusion Criteria</vt:lpstr>
      <vt:lpstr>Drill-Down</vt:lpstr>
      <vt:lpstr>Drill-Down</vt:lpstr>
      <vt:lpstr>Drill-Down</vt:lpstr>
      <vt:lpstr>Drill-Down</vt:lpstr>
      <vt:lpstr>Drill-Down</vt:lpstr>
      <vt:lpstr>Drill-Down</vt:lpstr>
      <vt:lpstr>Overview</vt:lpstr>
      <vt:lpstr>Interpretation</vt:lpstr>
      <vt:lpstr>Interpretation</vt:lpstr>
      <vt:lpstr>Interpretation</vt:lpstr>
      <vt:lpstr>Interpretation</vt:lpstr>
      <vt:lpstr>Interpretation</vt:lpstr>
      <vt:lpstr>Interpretation</vt:lpstr>
      <vt:lpstr>Interpretation</vt:lpstr>
      <vt:lpstr>Interpretation</vt:lpstr>
      <vt:lpstr>Interpretation</vt:lpstr>
      <vt:lpstr>Interpretation</vt:lpstr>
      <vt:lpstr>Interpretation</vt:lpstr>
      <vt:lpstr>Interpretation</vt:lpstr>
      <vt:lpstr>Interpretation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Wadzinski</dc:creator>
  <cp:lastModifiedBy>Kristopher Huffman</cp:lastModifiedBy>
  <cp:revision>12</cp:revision>
  <dcterms:created xsi:type="dcterms:W3CDTF">2021-05-10T17:53:01Z</dcterms:created>
  <dcterms:modified xsi:type="dcterms:W3CDTF">2023-01-12T20:17:53Z</dcterms:modified>
</cp:coreProperties>
</file>