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4" r:id="rId2"/>
    <p:sldId id="286" r:id="rId3"/>
    <p:sldId id="295" r:id="rId4"/>
    <p:sldId id="304" r:id="rId5"/>
    <p:sldId id="296" r:id="rId6"/>
    <p:sldId id="297" r:id="rId7"/>
    <p:sldId id="299" r:id="rId8"/>
    <p:sldId id="298" r:id="rId9"/>
    <p:sldId id="292" r:id="rId10"/>
    <p:sldId id="302" r:id="rId11"/>
    <p:sldId id="305" r:id="rId12"/>
    <p:sldId id="306" r:id="rId13"/>
    <p:sldId id="300" r:id="rId14"/>
    <p:sldId id="308" r:id="rId15"/>
    <p:sldId id="309" r:id="rId16"/>
    <p:sldId id="310" r:id="rId17"/>
    <p:sldId id="307" r:id="rId18"/>
    <p:sldId id="314" r:id="rId19"/>
    <p:sldId id="315" r:id="rId20"/>
    <p:sldId id="316" r:id="rId21"/>
    <p:sldId id="317" r:id="rId22"/>
    <p:sldId id="318" r:id="rId23"/>
    <p:sldId id="319" r:id="rId24"/>
    <p:sldId id="332" r:id="rId25"/>
    <p:sldId id="325" r:id="rId26"/>
    <p:sldId id="324" r:id="rId27"/>
    <p:sldId id="326" r:id="rId28"/>
    <p:sldId id="328" r:id="rId29"/>
    <p:sldId id="329" r:id="rId30"/>
    <p:sldId id="330" r:id="rId31"/>
    <p:sldId id="3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Huffman" initials="KH" lastIdx="1" clrIdx="0">
    <p:extLst>
      <p:ext uri="{19B8F6BF-5375-455C-9EA6-DF929625EA0E}">
        <p15:presenceInfo xmlns:p15="http://schemas.microsoft.com/office/powerpoint/2012/main" userId="S::khuffman@vascularsociety.org::8a82a221-89c2-443a-9aef-0022e6694a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56115" autoAdjust="0"/>
  </p:normalViewPr>
  <p:slideViewPr>
    <p:cSldViewPr snapToGrid="0">
      <p:cViewPr varScale="1">
        <p:scale>
          <a:sx n="62" d="100"/>
          <a:sy n="62" d="100"/>
        </p:scale>
        <p:origin x="2490"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opher Huffman" userId="8a82a221-89c2-443a-9aef-0022e6694aee" providerId="ADAL" clId="{0EF87545-B952-4C4C-BB22-ADB7914CB683}"/>
    <pc:docChg chg="undo custSel modSld">
      <pc:chgData name="Kristopher Huffman" userId="8a82a221-89c2-443a-9aef-0022e6694aee" providerId="ADAL" clId="{0EF87545-B952-4C4C-BB22-ADB7914CB683}" dt="2021-11-24T18:21:05.187" v="889" actId="6549"/>
      <pc:docMkLst>
        <pc:docMk/>
      </pc:docMkLst>
      <pc:sldChg chg="modSp mod modNotesTx">
        <pc:chgData name="Kristopher Huffman" userId="8a82a221-89c2-443a-9aef-0022e6694aee" providerId="ADAL" clId="{0EF87545-B952-4C4C-BB22-ADB7914CB683}" dt="2021-11-24T17:42:07.519" v="369" actId="20577"/>
        <pc:sldMkLst>
          <pc:docMk/>
          <pc:sldMk cId="220957800" sldId="284"/>
        </pc:sldMkLst>
        <pc:spChg chg="mod">
          <ac:chgData name="Kristopher Huffman" userId="8a82a221-89c2-443a-9aef-0022e6694aee" providerId="ADAL" clId="{0EF87545-B952-4C4C-BB22-ADB7914CB683}" dt="2021-11-18T18:04:16.190" v="26" actId="1035"/>
          <ac:spMkLst>
            <pc:docMk/>
            <pc:sldMk cId="220957800" sldId="284"/>
            <ac:spMk id="4" creationId="{36ACE083-7C0F-40F6-B19B-87EEB96F1F80}"/>
          </ac:spMkLst>
        </pc:spChg>
      </pc:sldChg>
      <pc:sldChg chg="modSp mod modAnim modNotesTx">
        <pc:chgData name="Kristopher Huffman" userId="8a82a221-89c2-443a-9aef-0022e6694aee" providerId="ADAL" clId="{0EF87545-B952-4C4C-BB22-ADB7914CB683}" dt="2021-11-24T17:44:27.117" v="378" actId="20577"/>
        <pc:sldMkLst>
          <pc:docMk/>
          <pc:sldMk cId="2140648746" sldId="298"/>
        </pc:sldMkLst>
        <pc:spChg chg="mod">
          <ac:chgData name="Kristopher Huffman" userId="8a82a221-89c2-443a-9aef-0022e6694aee" providerId="ADAL" clId="{0EF87545-B952-4C4C-BB22-ADB7914CB683}" dt="2021-11-24T17:44:27.117" v="378" actId="20577"/>
          <ac:spMkLst>
            <pc:docMk/>
            <pc:sldMk cId="2140648746" sldId="298"/>
            <ac:spMk id="2" creationId="{7889D280-4B81-42EB-84FB-22E0557D5207}"/>
          </ac:spMkLst>
        </pc:spChg>
      </pc:sldChg>
      <pc:sldChg chg="addSp delSp modSp mod delAnim modAnim modNotesTx">
        <pc:chgData name="Kristopher Huffman" userId="8a82a221-89c2-443a-9aef-0022e6694aee" providerId="ADAL" clId="{0EF87545-B952-4C4C-BB22-ADB7914CB683}" dt="2021-11-24T18:21:05.187" v="889" actId="6549"/>
        <pc:sldMkLst>
          <pc:docMk/>
          <pc:sldMk cId="1992040363" sldId="319"/>
        </pc:sldMkLst>
        <pc:spChg chg="mod">
          <ac:chgData name="Kristopher Huffman" userId="8a82a221-89c2-443a-9aef-0022e6694aee" providerId="ADAL" clId="{0EF87545-B952-4C4C-BB22-ADB7914CB683}" dt="2021-11-24T18:12:50.363" v="787" actId="5793"/>
          <ac:spMkLst>
            <pc:docMk/>
            <pc:sldMk cId="1992040363" sldId="319"/>
            <ac:spMk id="2" creationId="{7889D280-4B81-42EB-84FB-22E0557D5207}"/>
          </ac:spMkLst>
        </pc:spChg>
        <pc:spChg chg="mod">
          <ac:chgData name="Kristopher Huffman" userId="8a82a221-89c2-443a-9aef-0022e6694aee" providerId="ADAL" clId="{0EF87545-B952-4C4C-BB22-ADB7914CB683}" dt="2021-11-24T18:20:24.120" v="887" actId="1038"/>
          <ac:spMkLst>
            <pc:docMk/>
            <pc:sldMk cId="1992040363" sldId="319"/>
            <ac:spMk id="9" creationId="{05E1486E-D6B5-4ED6-88E6-12088A871F71}"/>
          </ac:spMkLst>
        </pc:spChg>
        <pc:picChg chg="add del mod ord">
          <ac:chgData name="Kristopher Huffman" userId="8a82a221-89c2-443a-9aef-0022e6694aee" providerId="ADAL" clId="{0EF87545-B952-4C4C-BB22-ADB7914CB683}" dt="2021-11-24T18:00:59.501" v="507" actId="478"/>
          <ac:picMkLst>
            <pc:docMk/>
            <pc:sldMk cId="1992040363" sldId="319"/>
            <ac:picMk id="5" creationId="{5673A019-62A2-45CE-972E-5532819806FD}"/>
          </ac:picMkLst>
        </pc:picChg>
        <pc:picChg chg="add del mod ord">
          <ac:chgData name="Kristopher Huffman" userId="8a82a221-89c2-443a-9aef-0022e6694aee" providerId="ADAL" clId="{0EF87545-B952-4C4C-BB22-ADB7914CB683}" dt="2021-11-24T18:14:57.733" v="838" actId="478"/>
          <ac:picMkLst>
            <pc:docMk/>
            <pc:sldMk cId="1992040363" sldId="319"/>
            <ac:picMk id="5" creationId="{7AB18982-02F4-4DCA-9AFD-B920F076699D}"/>
          </ac:picMkLst>
        </pc:picChg>
        <pc:picChg chg="del">
          <ac:chgData name="Kristopher Huffman" userId="8a82a221-89c2-443a-9aef-0022e6694aee" providerId="ADAL" clId="{0EF87545-B952-4C4C-BB22-ADB7914CB683}" dt="2021-11-24T17:52:29.025" v="379" actId="478"/>
          <ac:picMkLst>
            <pc:docMk/>
            <pc:sldMk cId="1992040363" sldId="319"/>
            <ac:picMk id="7" creationId="{1015721D-ABAD-48DE-AD14-4CE2B8CB5959}"/>
          </ac:picMkLst>
        </pc:picChg>
        <pc:picChg chg="add del mod ord">
          <ac:chgData name="Kristopher Huffman" userId="8a82a221-89c2-443a-9aef-0022e6694aee" providerId="ADAL" clId="{0EF87545-B952-4C4C-BB22-ADB7914CB683}" dt="2021-11-24T18:15:54.950" v="849" actId="478"/>
          <ac:picMkLst>
            <pc:docMk/>
            <pc:sldMk cId="1992040363" sldId="319"/>
            <ac:picMk id="7" creationId="{AC147E4C-344A-4664-B857-2EC243240336}"/>
          </ac:picMkLst>
        </pc:picChg>
        <pc:picChg chg="add del">
          <ac:chgData name="Kristopher Huffman" userId="8a82a221-89c2-443a-9aef-0022e6694aee" providerId="ADAL" clId="{0EF87545-B952-4C4C-BB22-ADB7914CB683}" dt="2021-11-24T18:00:14.999" v="505" actId="22"/>
          <ac:picMkLst>
            <pc:docMk/>
            <pc:sldMk cId="1992040363" sldId="319"/>
            <ac:picMk id="8" creationId="{39E940BE-4ECE-4AB8-B937-D5CB6A25C0DB}"/>
          </ac:picMkLst>
        </pc:picChg>
        <pc:picChg chg="add del mod">
          <ac:chgData name="Kristopher Huffman" userId="8a82a221-89c2-443a-9aef-0022e6694aee" providerId="ADAL" clId="{0EF87545-B952-4C4C-BB22-ADB7914CB683}" dt="2021-11-24T18:16:09.665" v="853" actId="478"/>
          <ac:picMkLst>
            <pc:docMk/>
            <pc:sldMk cId="1992040363" sldId="319"/>
            <ac:picMk id="10" creationId="{4F99D9BB-C9F2-4956-A470-33BD0A68CB93}"/>
          </ac:picMkLst>
        </pc:picChg>
        <pc:picChg chg="add del mod ord">
          <ac:chgData name="Kristopher Huffman" userId="8a82a221-89c2-443a-9aef-0022e6694aee" providerId="ADAL" clId="{0EF87545-B952-4C4C-BB22-ADB7914CB683}" dt="2021-11-24T18:08:18.242" v="590" actId="478"/>
          <ac:picMkLst>
            <pc:docMk/>
            <pc:sldMk cId="1992040363" sldId="319"/>
            <ac:picMk id="11" creationId="{AE3FFCD7-C5AC-47B9-A46F-4AA7DD9CD9E8}"/>
          </ac:picMkLst>
        </pc:picChg>
        <pc:picChg chg="add del mod">
          <ac:chgData name="Kristopher Huffman" userId="8a82a221-89c2-443a-9aef-0022e6694aee" providerId="ADAL" clId="{0EF87545-B952-4C4C-BB22-ADB7914CB683}" dt="2021-11-24T18:17:10.220" v="857" actId="478"/>
          <ac:picMkLst>
            <pc:docMk/>
            <pc:sldMk cId="1992040363" sldId="319"/>
            <ac:picMk id="13" creationId="{10A0C56A-6A46-4777-8CE3-BFC1155632FB}"/>
          </ac:picMkLst>
        </pc:picChg>
        <pc:picChg chg="add mod ord">
          <ac:chgData name="Kristopher Huffman" userId="8a82a221-89c2-443a-9aef-0022e6694aee" providerId="ADAL" clId="{0EF87545-B952-4C4C-BB22-ADB7914CB683}" dt="2021-11-24T18:19:41.052" v="878" actId="167"/>
          <ac:picMkLst>
            <pc:docMk/>
            <pc:sldMk cId="1992040363" sldId="319"/>
            <ac:picMk id="15" creationId="{D1E74F7E-479E-45BE-AF72-2E5777AED3F8}"/>
          </ac:picMkLst>
        </pc:picChg>
      </pc:sldChg>
      <pc:sldChg chg="addSp delSp modSp mod">
        <pc:chgData name="Kristopher Huffman" userId="8a82a221-89c2-443a-9aef-0022e6694aee" providerId="ADAL" clId="{0EF87545-B952-4C4C-BB22-ADB7914CB683}" dt="2021-11-24T17:26:51.021" v="32" actId="1076"/>
        <pc:sldMkLst>
          <pc:docMk/>
          <pc:sldMk cId="1684751644" sldId="332"/>
        </pc:sldMkLst>
        <pc:picChg chg="add mod">
          <ac:chgData name="Kristopher Huffman" userId="8a82a221-89c2-443a-9aef-0022e6694aee" providerId="ADAL" clId="{0EF87545-B952-4C4C-BB22-ADB7914CB683}" dt="2021-11-24T17:26:51.021" v="32" actId="1076"/>
          <ac:picMkLst>
            <pc:docMk/>
            <pc:sldMk cId="1684751644" sldId="332"/>
            <ac:picMk id="4" creationId="{618B6A61-E33F-4BC6-80D1-B82B5D57A1E8}"/>
          </ac:picMkLst>
        </pc:picChg>
        <pc:picChg chg="del">
          <ac:chgData name="Kristopher Huffman" userId="8a82a221-89c2-443a-9aef-0022e6694aee" providerId="ADAL" clId="{0EF87545-B952-4C4C-BB22-ADB7914CB683}" dt="2021-11-24T17:25:44.903" v="27" actId="478"/>
          <ac:picMkLst>
            <pc:docMk/>
            <pc:sldMk cId="1684751644" sldId="332"/>
            <ac:picMk id="9" creationId="{575B85B2-D4D3-4A36-A561-B725A2EE00BE}"/>
          </ac:picMkLst>
        </pc:picChg>
      </pc:sldChg>
    </pc:docChg>
  </pc:docChgLst>
  <pc:docChgLst>
    <pc:chgData name="Kristopher Huffman" userId="8a82a221-89c2-443a-9aef-0022e6694aee" providerId="ADAL" clId="{1C2C7B74-17AA-46C7-9F29-A81E553E2567}"/>
    <pc:docChg chg="undo redo custSel addSld delSld modSld sldOrd">
      <pc:chgData name="Kristopher Huffman" userId="8a82a221-89c2-443a-9aef-0022e6694aee" providerId="ADAL" clId="{1C2C7B74-17AA-46C7-9F29-A81E553E2567}" dt="2021-07-23T18:02:45.371" v="58075" actId="20577"/>
      <pc:docMkLst>
        <pc:docMk/>
      </pc:docMkLst>
      <pc:sldChg chg="modSp mod modNotesTx">
        <pc:chgData name="Kristopher Huffman" userId="8a82a221-89c2-443a-9aef-0022e6694aee" providerId="ADAL" clId="{1C2C7B74-17AA-46C7-9F29-A81E553E2567}" dt="2021-07-20T17:33:35.772" v="34551" actId="20577"/>
        <pc:sldMkLst>
          <pc:docMk/>
          <pc:sldMk cId="220957800" sldId="284"/>
        </pc:sldMkLst>
        <pc:spChg chg="mod">
          <ac:chgData name="Kristopher Huffman" userId="8a82a221-89c2-443a-9aef-0022e6694aee" providerId="ADAL" clId="{1C2C7B74-17AA-46C7-9F29-A81E553E2567}" dt="2021-07-19T17:52:56.597" v="22594" actId="1036"/>
          <ac:spMkLst>
            <pc:docMk/>
            <pc:sldMk cId="220957800" sldId="284"/>
            <ac:spMk id="2" creationId="{00000000-0000-0000-0000-000000000000}"/>
          </ac:spMkLst>
        </pc:spChg>
        <pc:spChg chg="mod">
          <ac:chgData name="Kristopher Huffman" userId="8a82a221-89c2-443a-9aef-0022e6694aee" providerId="ADAL" clId="{1C2C7B74-17AA-46C7-9F29-A81E553E2567}" dt="2021-07-20T17:33:35.772" v="34551" actId="20577"/>
          <ac:spMkLst>
            <pc:docMk/>
            <pc:sldMk cId="220957800" sldId="284"/>
            <ac:spMk id="3" creationId="{C3C2E042-92F2-41FD-A9CD-374BD9DDBDBF}"/>
          </ac:spMkLst>
        </pc:spChg>
      </pc:sldChg>
      <pc:sldChg chg="del">
        <pc:chgData name="Kristopher Huffman" userId="8a82a221-89c2-443a-9aef-0022e6694aee" providerId="ADAL" clId="{1C2C7B74-17AA-46C7-9F29-A81E553E2567}" dt="2021-07-16T02:12:08.624" v="20306" actId="2696"/>
        <pc:sldMkLst>
          <pc:docMk/>
          <pc:sldMk cId="404324051" sldId="285"/>
        </pc:sldMkLst>
      </pc:sldChg>
      <pc:sldChg chg="modSp modAnim modNotesTx">
        <pc:chgData name="Kristopher Huffman" userId="8a82a221-89c2-443a-9aef-0022e6694aee" providerId="ADAL" clId="{1C2C7B74-17AA-46C7-9F29-A81E553E2567}" dt="2021-07-19T18:02:47.711" v="23452" actId="20577"/>
        <pc:sldMkLst>
          <pc:docMk/>
          <pc:sldMk cId="4292896339" sldId="286"/>
        </pc:sldMkLst>
        <pc:spChg chg="mod">
          <ac:chgData name="Kristopher Huffman" userId="8a82a221-89c2-443a-9aef-0022e6694aee" providerId="ADAL" clId="{1C2C7B74-17AA-46C7-9F29-A81E553E2567}" dt="2021-07-19T17:45:26.183" v="22028" actId="20577"/>
          <ac:spMkLst>
            <pc:docMk/>
            <pc:sldMk cId="4292896339" sldId="286"/>
            <ac:spMk id="2" creationId="{7889D280-4B81-42EB-84FB-22E0557D5207}"/>
          </ac:spMkLst>
        </pc:spChg>
      </pc:sldChg>
      <pc:sldChg chg="del">
        <pc:chgData name="Kristopher Huffman" userId="8a82a221-89c2-443a-9aef-0022e6694aee" providerId="ADAL" clId="{1C2C7B74-17AA-46C7-9F29-A81E553E2567}" dt="2021-07-16T02:12:06.751" v="20305" actId="2696"/>
        <pc:sldMkLst>
          <pc:docMk/>
          <pc:sldMk cId="1546544260" sldId="289"/>
        </pc:sldMkLst>
      </pc:sldChg>
      <pc:sldChg chg="addSp delSp modSp mod addAnim delAnim modAnim modNotesTx">
        <pc:chgData name="Kristopher Huffman" userId="8a82a221-89c2-443a-9aef-0022e6694aee" providerId="ADAL" clId="{1C2C7B74-17AA-46C7-9F29-A81E553E2567}" dt="2021-07-19T21:47:02.392" v="32843" actId="20577"/>
        <pc:sldMkLst>
          <pc:docMk/>
          <pc:sldMk cId="1347896561" sldId="292"/>
        </pc:sldMkLst>
        <pc:spChg chg="add mod">
          <ac:chgData name="Kristopher Huffman" userId="8a82a221-89c2-443a-9aef-0022e6694aee" providerId="ADAL" clId="{1C2C7B74-17AA-46C7-9F29-A81E553E2567}" dt="2021-07-19T21:19:55.579" v="32073" actId="20577"/>
          <ac:spMkLst>
            <pc:docMk/>
            <pc:sldMk cId="1347896561" sldId="292"/>
            <ac:spMk id="4" creationId="{D36A4632-2041-414A-B2DD-530AC08E878D}"/>
          </ac:spMkLst>
        </pc:spChg>
        <pc:spChg chg="mod">
          <ac:chgData name="Kristopher Huffman" userId="8a82a221-89c2-443a-9aef-0022e6694aee" providerId="ADAL" clId="{1C2C7B74-17AA-46C7-9F29-A81E553E2567}" dt="2021-07-19T20:28:43.804" v="29829" actId="1037"/>
          <ac:spMkLst>
            <pc:docMk/>
            <pc:sldMk cId="1347896561" sldId="292"/>
            <ac:spMk id="5" creationId="{7A5A862E-21D9-4680-B288-993C5A7D0040}"/>
          </ac:spMkLst>
        </pc:spChg>
        <pc:spChg chg="add mod">
          <ac:chgData name="Kristopher Huffman" userId="8a82a221-89c2-443a-9aef-0022e6694aee" providerId="ADAL" clId="{1C2C7B74-17AA-46C7-9F29-A81E553E2567}" dt="2021-07-19T20:28:57.392" v="29851" actId="1035"/>
          <ac:spMkLst>
            <pc:docMk/>
            <pc:sldMk cId="1347896561" sldId="292"/>
            <ac:spMk id="8" creationId="{245CD2C9-75EC-4EE0-9A34-4472868D1E34}"/>
          </ac:spMkLst>
        </pc:spChg>
        <pc:spChg chg="add del mod">
          <ac:chgData name="Kristopher Huffman" userId="8a82a221-89c2-443a-9aef-0022e6694aee" providerId="ADAL" clId="{1C2C7B74-17AA-46C7-9F29-A81E553E2567}" dt="2021-07-19T20:41:52.781" v="30596" actId="478"/>
          <ac:spMkLst>
            <pc:docMk/>
            <pc:sldMk cId="1347896561" sldId="292"/>
            <ac:spMk id="11" creationId="{8B5AC86E-C591-4C12-90C9-3819291E539B}"/>
          </ac:spMkLst>
        </pc:spChg>
        <pc:spChg chg="add del mod">
          <ac:chgData name="Kristopher Huffman" userId="8a82a221-89c2-443a-9aef-0022e6694aee" providerId="ADAL" clId="{1C2C7B74-17AA-46C7-9F29-A81E553E2567}" dt="2021-07-19T20:43:48.825" v="30804" actId="478"/>
          <ac:spMkLst>
            <pc:docMk/>
            <pc:sldMk cId="1347896561" sldId="292"/>
            <ac:spMk id="12" creationId="{D23B9B3F-F950-4983-A52F-C334FD19CBA5}"/>
          </ac:spMkLst>
        </pc:spChg>
        <pc:spChg chg="add mod">
          <ac:chgData name="Kristopher Huffman" userId="8a82a221-89c2-443a-9aef-0022e6694aee" providerId="ADAL" clId="{1C2C7B74-17AA-46C7-9F29-A81E553E2567}" dt="2021-07-19T20:46:47.875" v="30916" actId="14100"/>
          <ac:spMkLst>
            <pc:docMk/>
            <pc:sldMk cId="1347896561" sldId="292"/>
            <ac:spMk id="13" creationId="{BD7592F6-31FD-4FC1-8E53-9C1B369B33AD}"/>
          </ac:spMkLst>
        </pc:spChg>
        <pc:spChg chg="add mod">
          <ac:chgData name="Kristopher Huffman" userId="8a82a221-89c2-443a-9aef-0022e6694aee" providerId="ADAL" clId="{1C2C7B74-17AA-46C7-9F29-A81E553E2567}" dt="2021-07-19T21:27:42.457" v="32256" actId="1038"/>
          <ac:spMkLst>
            <pc:docMk/>
            <pc:sldMk cId="1347896561" sldId="292"/>
            <ac:spMk id="14" creationId="{6A1B76B9-398A-4208-B3B7-EF983C1F11DE}"/>
          </ac:spMkLst>
        </pc:spChg>
        <pc:spChg chg="add mod">
          <ac:chgData name="Kristopher Huffman" userId="8a82a221-89c2-443a-9aef-0022e6694aee" providerId="ADAL" clId="{1C2C7B74-17AA-46C7-9F29-A81E553E2567}" dt="2021-07-19T21:27:50.088" v="32281" actId="1038"/>
          <ac:spMkLst>
            <pc:docMk/>
            <pc:sldMk cId="1347896561" sldId="292"/>
            <ac:spMk id="15" creationId="{C32894D5-06F0-477C-91FE-5D8C5F0673C0}"/>
          </ac:spMkLst>
        </pc:spChg>
        <pc:spChg chg="add mod">
          <ac:chgData name="Kristopher Huffman" userId="8a82a221-89c2-443a-9aef-0022e6694aee" providerId="ADAL" clId="{1C2C7B74-17AA-46C7-9F29-A81E553E2567}" dt="2021-07-19T21:28:53.014" v="32318" actId="14100"/>
          <ac:spMkLst>
            <pc:docMk/>
            <pc:sldMk cId="1347896561" sldId="292"/>
            <ac:spMk id="16" creationId="{8ACB1F36-619E-4EAE-9CE4-7E2368FEA8DE}"/>
          </ac:spMkLst>
        </pc:spChg>
        <pc:spChg chg="add mod">
          <ac:chgData name="Kristopher Huffman" userId="8a82a221-89c2-443a-9aef-0022e6694aee" providerId="ADAL" clId="{1C2C7B74-17AA-46C7-9F29-A81E553E2567}" dt="2021-07-19T21:45:13.398" v="32835" actId="1035"/>
          <ac:spMkLst>
            <pc:docMk/>
            <pc:sldMk cId="1347896561" sldId="292"/>
            <ac:spMk id="17" creationId="{C085E502-E13C-49E2-9844-76CFC37C678D}"/>
          </ac:spMkLst>
        </pc:spChg>
        <pc:picChg chg="add del mod">
          <ac:chgData name="Kristopher Huffman" userId="8a82a221-89c2-443a-9aef-0022e6694aee" providerId="ADAL" clId="{1C2C7B74-17AA-46C7-9F29-A81E553E2567}" dt="2021-07-11T00:07:56.127" v="268" actId="478"/>
          <ac:picMkLst>
            <pc:docMk/>
            <pc:sldMk cId="1347896561" sldId="292"/>
            <ac:picMk id="4" creationId="{3D3219FC-F9A3-431F-831B-475C4062B7F8}"/>
          </ac:picMkLst>
        </pc:picChg>
        <pc:picChg chg="add del mod">
          <ac:chgData name="Kristopher Huffman" userId="8a82a221-89c2-443a-9aef-0022e6694aee" providerId="ADAL" clId="{1C2C7B74-17AA-46C7-9F29-A81E553E2567}" dt="2021-07-16T02:39:49.588" v="20866" actId="478"/>
          <ac:picMkLst>
            <pc:docMk/>
            <pc:sldMk cId="1347896561" sldId="292"/>
            <ac:picMk id="4" creationId="{BB620733-6AFF-45F3-BC66-013843C514BB}"/>
          </ac:picMkLst>
        </pc:picChg>
        <pc:picChg chg="add mod">
          <ac:chgData name="Kristopher Huffman" userId="8a82a221-89c2-443a-9aef-0022e6694aee" providerId="ADAL" clId="{1C2C7B74-17AA-46C7-9F29-A81E553E2567}" dt="2021-07-19T20:28:32.352" v="29797" actId="14100"/>
          <ac:picMkLst>
            <pc:docMk/>
            <pc:sldMk cId="1347896561" sldId="292"/>
            <ac:picMk id="7" creationId="{E27E79F5-1B4D-4DE2-8A4A-E7A5B517586C}"/>
          </ac:picMkLst>
        </pc:picChg>
        <pc:picChg chg="add mod">
          <ac:chgData name="Kristopher Huffman" userId="8a82a221-89c2-443a-9aef-0022e6694aee" providerId="ADAL" clId="{1C2C7B74-17AA-46C7-9F29-A81E553E2567}" dt="2021-07-19T21:19:29.649" v="32056" actId="1076"/>
          <ac:picMkLst>
            <pc:docMk/>
            <pc:sldMk cId="1347896561" sldId="292"/>
            <ac:picMk id="9" creationId="{B5CD9EA7-8CB2-415A-AE48-CF60E3A884F8}"/>
          </ac:picMkLst>
        </pc:picChg>
        <pc:cxnChg chg="add mod">
          <ac:chgData name="Kristopher Huffman" userId="8a82a221-89c2-443a-9aef-0022e6694aee" providerId="ADAL" clId="{1C2C7B74-17AA-46C7-9F29-A81E553E2567}" dt="2021-07-19T20:28:57.392" v="29851" actId="1035"/>
          <ac:cxnSpMkLst>
            <pc:docMk/>
            <pc:sldMk cId="1347896561" sldId="292"/>
            <ac:cxnSpMk id="10" creationId="{F7392C4A-1B36-4EFA-9381-669E7DED1DA0}"/>
          </ac:cxnSpMkLst>
        </pc:cxnChg>
      </pc:sldChg>
      <pc:sldChg chg="addSp modSp mod modAnim modNotesTx">
        <pc:chgData name="Kristopher Huffman" userId="8a82a221-89c2-443a-9aef-0022e6694aee" providerId="ADAL" clId="{1C2C7B74-17AA-46C7-9F29-A81E553E2567}" dt="2021-07-20T18:30:28.699" v="37100" actId="20577"/>
        <pc:sldMkLst>
          <pc:docMk/>
          <pc:sldMk cId="979538153" sldId="295"/>
        </pc:sldMkLst>
        <pc:spChg chg="mod">
          <ac:chgData name="Kristopher Huffman" userId="8a82a221-89c2-443a-9aef-0022e6694aee" providerId="ADAL" clId="{1C2C7B74-17AA-46C7-9F29-A81E553E2567}" dt="2021-07-14T21:12:30.425" v="14309" actId="20577"/>
          <ac:spMkLst>
            <pc:docMk/>
            <pc:sldMk cId="979538153" sldId="295"/>
            <ac:spMk id="2" creationId="{7889D280-4B81-42EB-84FB-22E0557D5207}"/>
          </ac:spMkLst>
        </pc:spChg>
        <pc:spChg chg="mod">
          <ac:chgData name="Kristopher Huffman" userId="8a82a221-89c2-443a-9aef-0022e6694aee" providerId="ADAL" clId="{1C2C7B74-17AA-46C7-9F29-A81E553E2567}" dt="2021-07-19T17:45:31.862" v="22034" actId="20577"/>
          <ac:spMkLst>
            <pc:docMk/>
            <pc:sldMk cId="979538153" sldId="295"/>
            <ac:spMk id="3" creationId="{8BD7E5C0-C03A-4A4A-A90A-C32EEDD42048}"/>
          </ac:spMkLst>
        </pc:spChg>
        <pc:picChg chg="add mod">
          <ac:chgData name="Kristopher Huffman" userId="8a82a221-89c2-443a-9aef-0022e6694aee" providerId="ADAL" clId="{1C2C7B74-17AA-46C7-9F29-A81E553E2567}" dt="2021-07-11T01:23:01.327" v="1722" actId="1036"/>
          <ac:picMkLst>
            <pc:docMk/>
            <pc:sldMk cId="979538153" sldId="295"/>
            <ac:picMk id="5" creationId="{7AF23069-1CC9-42CA-9745-B48B38968823}"/>
          </ac:picMkLst>
        </pc:picChg>
        <pc:cxnChg chg="mod">
          <ac:chgData name="Kristopher Huffman" userId="8a82a221-89c2-443a-9aef-0022e6694aee" providerId="ADAL" clId="{1C2C7B74-17AA-46C7-9F29-A81E553E2567}" dt="2021-07-14T21:12:36.083" v="14310" actId="14100"/>
          <ac:cxnSpMkLst>
            <pc:docMk/>
            <pc:sldMk cId="979538153" sldId="295"/>
            <ac:cxnSpMk id="14" creationId="{C9F785A9-2A70-41BA-AA96-FB8F6296CCA0}"/>
          </ac:cxnSpMkLst>
        </pc:cxnChg>
        <pc:cxnChg chg="mod">
          <ac:chgData name="Kristopher Huffman" userId="8a82a221-89c2-443a-9aef-0022e6694aee" providerId="ADAL" clId="{1C2C7B74-17AA-46C7-9F29-A81E553E2567}" dt="2021-07-11T00:54:43.204" v="1329" actId="208"/>
          <ac:cxnSpMkLst>
            <pc:docMk/>
            <pc:sldMk cId="979538153" sldId="295"/>
            <ac:cxnSpMk id="16" creationId="{5E481187-E710-48D0-8093-F2253B2FD3B9}"/>
          </ac:cxnSpMkLst>
        </pc:cxnChg>
        <pc:cxnChg chg="mod">
          <ac:chgData name="Kristopher Huffman" userId="8a82a221-89c2-443a-9aef-0022e6694aee" providerId="ADAL" clId="{1C2C7B74-17AA-46C7-9F29-A81E553E2567}" dt="2021-07-11T00:54:43.204" v="1329" actId="208"/>
          <ac:cxnSpMkLst>
            <pc:docMk/>
            <pc:sldMk cId="979538153" sldId="295"/>
            <ac:cxnSpMk id="17" creationId="{428438C0-04A3-48AA-9F9F-63BD0BA52628}"/>
          </ac:cxnSpMkLst>
        </pc:cxnChg>
      </pc:sldChg>
      <pc:sldChg chg="modSp mod modAnim modNotesTx">
        <pc:chgData name="Kristopher Huffman" userId="8a82a221-89c2-443a-9aef-0022e6694aee" providerId="ADAL" clId="{1C2C7B74-17AA-46C7-9F29-A81E553E2567}" dt="2021-07-19T19:43:53.810" v="27918" actId="20577"/>
        <pc:sldMkLst>
          <pc:docMk/>
          <pc:sldMk cId="4092531032" sldId="296"/>
        </pc:sldMkLst>
        <pc:spChg chg="mod">
          <ac:chgData name="Kristopher Huffman" userId="8a82a221-89c2-443a-9aef-0022e6694aee" providerId="ADAL" clId="{1C2C7B74-17AA-46C7-9F29-A81E553E2567}" dt="2021-07-14T16:24:26.072" v="11419" actId="20577"/>
          <ac:spMkLst>
            <pc:docMk/>
            <pc:sldMk cId="4092531032" sldId="296"/>
            <ac:spMk id="2" creationId="{7889D280-4B81-42EB-84FB-22E0557D5207}"/>
          </ac:spMkLst>
        </pc:spChg>
        <pc:spChg chg="mod">
          <ac:chgData name="Kristopher Huffman" userId="8a82a221-89c2-443a-9aef-0022e6694aee" providerId="ADAL" clId="{1C2C7B74-17AA-46C7-9F29-A81E553E2567}" dt="2021-07-19T17:45:51.106" v="22043" actId="20577"/>
          <ac:spMkLst>
            <pc:docMk/>
            <pc:sldMk cId="4092531032" sldId="296"/>
            <ac:spMk id="3" creationId="{8BD7E5C0-C03A-4A4A-A90A-C32EEDD42048}"/>
          </ac:spMkLst>
        </pc:spChg>
        <pc:spChg chg="mod">
          <ac:chgData name="Kristopher Huffman" userId="8a82a221-89c2-443a-9aef-0022e6694aee" providerId="ADAL" clId="{1C2C7B74-17AA-46C7-9F29-A81E553E2567}" dt="2021-07-11T00:54:00.488" v="1325" actId="207"/>
          <ac:spMkLst>
            <pc:docMk/>
            <pc:sldMk cId="4092531032" sldId="296"/>
            <ac:spMk id="5" creationId="{697EBBA7-BE2D-470E-8C27-B4B0AFCB4227}"/>
          </ac:spMkLst>
        </pc:spChg>
        <pc:grpChg chg="mod">
          <ac:chgData name="Kristopher Huffman" userId="8a82a221-89c2-443a-9aef-0022e6694aee" providerId="ADAL" clId="{1C2C7B74-17AA-46C7-9F29-A81E553E2567}" dt="2021-07-11T00:54:08.674" v="1327" actId="1076"/>
          <ac:grpSpMkLst>
            <pc:docMk/>
            <pc:sldMk cId="4092531032" sldId="296"/>
            <ac:grpSpMk id="7" creationId="{55E7F722-3920-4EA9-A21A-1050DF3BA88B}"/>
          </ac:grpSpMkLst>
        </pc:grpChg>
        <pc:cxnChg chg="mod">
          <ac:chgData name="Kristopher Huffman" userId="8a82a221-89c2-443a-9aef-0022e6694aee" providerId="ADAL" clId="{1C2C7B74-17AA-46C7-9F29-A81E553E2567}" dt="2021-07-11T00:54:18.279" v="1328" actId="208"/>
          <ac:cxnSpMkLst>
            <pc:docMk/>
            <pc:sldMk cId="4092531032" sldId="296"/>
            <ac:cxnSpMk id="4" creationId="{06A9EE14-E669-4A9E-BD64-32A96E1F51CD}"/>
          </ac:cxnSpMkLst>
        </pc:cxnChg>
      </pc:sldChg>
      <pc:sldChg chg="modSp mod modAnim modNotesTx">
        <pc:chgData name="Kristopher Huffman" userId="8a82a221-89c2-443a-9aef-0022e6694aee" providerId="ADAL" clId="{1C2C7B74-17AA-46C7-9F29-A81E553E2567}" dt="2021-07-19T19:47:41.173" v="28678" actId="20577"/>
        <pc:sldMkLst>
          <pc:docMk/>
          <pc:sldMk cId="3050841109" sldId="297"/>
        </pc:sldMkLst>
        <pc:spChg chg="mod">
          <ac:chgData name="Kristopher Huffman" userId="8a82a221-89c2-443a-9aef-0022e6694aee" providerId="ADAL" clId="{1C2C7B74-17AA-46C7-9F29-A81E553E2567}" dt="2021-07-19T19:45:14.068" v="28110" actId="27636"/>
          <ac:spMkLst>
            <pc:docMk/>
            <pc:sldMk cId="3050841109" sldId="297"/>
            <ac:spMk id="19" creationId="{85BDA7E1-7243-44D3-BD8C-44DE0F842C26}"/>
          </ac:spMkLst>
        </pc:spChg>
      </pc:sldChg>
      <pc:sldChg chg="addSp delSp modSp mod modAnim modNotesTx">
        <pc:chgData name="Kristopher Huffman" userId="8a82a221-89c2-443a-9aef-0022e6694aee" providerId="ADAL" clId="{1C2C7B74-17AA-46C7-9F29-A81E553E2567}" dt="2021-07-19T20:29:35.493" v="29856" actId="1037"/>
        <pc:sldMkLst>
          <pc:docMk/>
          <pc:sldMk cId="2140648746" sldId="298"/>
        </pc:sldMkLst>
        <pc:spChg chg="mod">
          <ac:chgData name="Kristopher Huffman" userId="8a82a221-89c2-443a-9aef-0022e6694aee" providerId="ADAL" clId="{1C2C7B74-17AA-46C7-9F29-A81E553E2567}" dt="2021-07-19T20:29:35.493" v="29856" actId="1037"/>
          <ac:spMkLst>
            <pc:docMk/>
            <pc:sldMk cId="2140648746" sldId="298"/>
            <ac:spMk id="2" creationId="{7889D280-4B81-42EB-84FB-22E0557D5207}"/>
          </ac:spMkLst>
        </pc:spChg>
        <pc:spChg chg="add mod">
          <ac:chgData name="Kristopher Huffman" userId="8a82a221-89c2-443a-9aef-0022e6694aee" providerId="ADAL" clId="{1C2C7B74-17AA-46C7-9F29-A81E553E2567}" dt="2021-07-10T23:49:52.532" v="200" actId="1036"/>
          <ac:spMkLst>
            <pc:docMk/>
            <pc:sldMk cId="2140648746" sldId="298"/>
            <ac:spMk id="4" creationId="{5449624C-FB00-4817-95DB-205267D46294}"/>
          </ac:spMkLst>
        </pc:spChg>
        <pc:grpChg chg="add mod">
          <ac:chgData name="Kristopher Huffman" userId="8a82a221-89c2-443a-9aef-0022e6694aee" providerId="ADAL" clId="{1C2C7B74-17AA-46C7-9F29-A81E553E2567}" dt="2021-07-19T20:17:18.522" v="28790" actId="1036"/>
          <ac:grpSpMkLst>
            <pc:docMk/>
            <pc:sldMk cId="2140648746" sldId="298"/>
            <ac:grpSpMk id="6" creationId="{F584614E-CFAA-46B1-80F0-8CBAFDE7A73C}"/>
          </ac:grpSpMkLst>
        </pc:grpChg>
        <pc:grpChg chg="del mod">
          <ac:chgData name="Kristopher Huffman" userId="8a82a221-89c2-443a-9aef-0022e6694aee" providerId="ADAL" clId="{1C2C7B74-17AA-46C7-9F29-A81E553E2567}" dt="2021-07-16T02:53:48.754" v="21191" actId="478"/>
          <ac:grpSpMkLst>
            <pc:docMk/>
            <pc:sldMk cId="2140648746" sldId="298"/>
            <ac:grpSpMk id="9" creationId="{1A7F27F2-8990-432B-BA47-E42875FD1EE0}"/>
          </ac:grpSpMkLst>
        </pc:grpChg>
        <pc:picChg chg="del">
          <ac:chgData name="Kristopher Huffman" userId="8a82a221-89c2-443a-9aef-0022e6694aee" providerId="ADAL" clId="{1C2C7B74-17AA-46C7-9F29-A81E553E2567}" dt="2021-07-16T02:53:48.754" v="21191" actId="478"/>
          <ac:picMkLst>
            <pc:docMk/>
            <pc:sldMk cId="2140648746" sldId="298"/>
            <ac:picMk id="7" creationId="{AB8C079E-D211-4722-AC02-5FB1C2F294AE}"/>
          </ac:picMkLst>
        </pc:picChg>
        <pc:picChg chg="add mod">
          <ac:chgData name="Kristopher Huffman" userId="8a82a221-89c2-443a-9aef-0022e6694aee" providerId="ADAL" clId="{1C2C7B74-17AA-46C7-9F29-A81E553E2567}" dt="2021-07-19T20:17:18.522" v="28790" actId="1036"/>
          <ac:picMkLst>
            <pc:docMk/>
            <pc:sldMk cId="2140648746" sldId="298"/>
            <ac:picMk id="10" creationId="{56ACDAFD-0F15-4AA3-AA4A-ACAF772FEBD9}"/>
          </ac:picMkLst>
        </pc:picChg>
      </pc:sldChg>
      <pc:sldChg chg="addSp delSp modSp mod modAnim modNotesTx">
        <pc:chgData name="Kristopher Huffman" userId="8a82a221-89c2-443a-9aef-0022e6694aee" providerId="ADAL" clId="{1C2C7B74-17AA-46C7-9F29-A81E553E2567}" dt="2021-07-19T20:29:44.510" v="29859" actId="1037"/>
        <pc:sldMkLst>
          <pc:docMk/>
          <pc:sldMk cId="3948449771" sldId="299"/>
        </pc:sldMkLst>
        <pc:spChg chg="mod">
          <ac:chgData name="Kristopher Huffman" userId="8a82a221-89c2-443a-9aef-0022e6694aee" providerId="ADAL" clId="{1C2C7B74-17AA-46C7-9F29-A81E553E2567}" dt="2021-07-19T20:29:44.510" v="29859" actId="1037"/>
          <ac:spMkLst>
            <pc:docMk/>
            <pc:sldMk cId="3948449771" sldId="299"/>
            <ac:spMk id="2" creationId="{7889D280-4B81-42EB-84FB-22E0557D5207}"/>
          </ac:spMkLst>
        </pc:spChg>
        <pc:spChg chg="add mod">
          <ac:chgData name="Kristopher Huffman" userId="8a82a221-89c2-443a-9aef-0022e6694aee" providerId="ADAL" clId="{1C2C7B74-17AA-46C7-9F29-A81E553E2567}" dt="2021-07-10T23:49:31.867" v="197" actId="1036"/>
          <ac:spMkLst>
            <pc:docMk/>
            <pc:sldMk cId="3948449771" sldId="299"/>
            <ac:spMk id="7" creationId="{0B4195E3-A57B-490A-B74F-3CEB3677612A}"/>
          </ac:spMkLst>
        </pc:spChg>
        <pc:grpChg chg="del mod">
          <ac:chgData name="Kristopher Huffman" userId="8a82a221-89c2-443a-9aef-0022e6694aee" providerId="ADAL" clId="{1C2C7B74-17AA-46C7-9F29-A81E553E2567}" dt="2021-07-16T02:52:32.369" v="21093" actId="478"/>
          <ac:grpSpMkLst>
            <pc:docMk/>
            <pc:sldMk cId="3948449771" sldId="299"/>
            <ac:grpSpMk id="4" creationId="{3983BFF4-F79F-47F2-86A3-1CBF685B9C70}"/>
          </ac:grpSpMkLst>
        </pc:grpChg>
        <pc:grpChg chg="add mod">
          <ac:chgData name="Kristopher Huffman" userId="8a82a221-89c2-443a-9aef-0022e6694aee" providerId="ADAL" clId="{1C2C7B74-17AA-46C7-9F29-A81E553E2567}" dt="2021-07-19T20:16:38.780" v="28756" actId="1035"/>
          <ac:grpSpMkLst>
            <pc:docMk/>
            <pc:sldMk cId="3948449771" sldId="299"/>
            <ac:grpSpMk id="5" creationId="{84FD4FCC-812F-49FD-B975-A31F7896A4EA}"/>
          </ac:grpSpMkLst>
        </pc:grpChg>
        <pc:picChg chg="add mod">
          <ac:chgData name="Kristopher Huffman" userId="8a82a221-89c2-443a-9aef-0022e6694aee" providerId="ADAL" clId="{1C2C7B74-17AA-46C7-9F29-A81E553E2567}" dt="2021-07-19T20:16:38.780" v="28756" actId="1035"/>
          <ac:picMkLst>
            <pc:docMk/>
            <pc:sldMk cId="3948449771" sldId="299"/>
            <ac:picMk id="8" creationId="{B36D29B9-7EA7-4711-B225-29675FC63CEC}"/>
          </ac:picMkLst>
        </pc:picChg>
        <pc:picChg chg="del">
          <ac:chgData name="Kristopher Huffman" userId="8a82a221-89c2-443a-9aef-0022e6694aee" providerId="ADAL" clId="{1C2C7B74-17AA-46C7-9F29-A81E553E2567}" dt="2021-07-16T02:52:32.369" v="21093" actId="478"/>
          <ac:picMkLst>
            <pc:docMk/>
            <pc:sldMk cId="3948449771" sldId="299"/>
            <ac:picMk id="17" creationId="{371E4757-7ABD-436A-B515-44C2D530D73D}"/>
          </ac:picMkLst>
        </pc:picChg>
      </pc:sldChg>
      <pc:sldChg chg="addSp delSp modSp add mod modAnim modNotesTx">
        <pc:chgData name="Kristopher Huffman" userId="8a82a221-89c2-443a-9aef-0022e6694aee" providerId="ADAL" clId="{1C2C7B74-17AA-46C7-9F29-A81E553E2567}" dt="2021-07-20T18:02:39.051" v="36056" actId="20577"/>
        <pc:sldMkLst>
          <pc:docMk/>
          <pc:sldMk cId="3449014323" sldId="300"/>
        </pc:sldMkLst>
        <pc:spChg chg="mod">
          <ac:chgData name="Kristopher Huffman" userId="8a82a221-89c2-443a-9aef-0022e6694aee" providerId="ADAL" clId="{1C2C7B74-17AA-46C7-9F29-A81E553E2567}" dt="2021-07-12T01:09:26.573" v="5659" actId="20577"/>
          <ac:spMkLst>
            <pc:docMk/>
            <pc:sldMk cId="3449014323" sldId="300"/>
            <ac:spMk id="3" creationId="{8BD7E5C0-C03A-4A4A-A90A-C32EEDD42048}"/>
          </ac:spMkLst>
        </pc:spChg>
        <pc:spChg chg="mod">
          <ac:chgData name="Kristopher Huffman" userId="8a82a221-89c2-443a-9aef-0022e6694aee" providerId="ADAL" clId="{1C2C7B74-17AA-46C7-9F29-A81E553E2567}" dt="2021-07-12T01:13:06.925" v="5747" actId="20577"/>
          <ac:spMkLst>
            <pc:docMk/>
            <pc:sldMk cId="3449014323" sldId="300"/>
            <ac:spMk id="5" creationId="{7A5A862E-21D9-4680-B288-993C5A7D0040}"/>
          </ac:spMkLst>
        </pc:spChg>
        <pc:spChg chg="add mod">
          <ac:chgData name="Kristopher Huffman" userId="8a82a221-89c2-443a-9aef-0022e6694aee" providerId="ADAL" clId="{1C2C7B74-17AA-46C7-9F29-A81E553E2567}" dt="2021-07-12T01:24:14.446" v="6266" actId="164"/>
          <ac:spMkLst>
            <pc:docMk/>
            <pc:sldMk cId="3449014323" sldId="300"/>
            <ac:spMk id="6" creationId="{40C51FFB-662C-4823-AA54-F431C576D423}"/>
          </ac:spMkLst>
        </pc:spChg>
        <pc:spChg chg="add mod">
          <ac:chgData name="Kristopher Huffman" userId="8a82a221-89c2-443a-9aef-0022e6694aee" providerId="ADAL" clId="{1C2C7B74-17AA-46C7-9F29-A81E553E2567}" dt="2021-07-12T01:24:14.446" v="6266" actId="164"/>
          <ac:spMkLst>
            <pc:docMk/>
            <pc:sldMk cId="3449014323" sldId="300"/>
            <ac:spMk id="9" creationId="{6C093AE4-6049-4309-9C3A-BD57D6B80F2A}"/>
          </ac:spMkLst>
        </pc:spChg>
        <pc:spChg chg="add mod">
          <ac:chgData name="Kristopher Huffman" userId="8a82a221-89c2-443a-9aef-0022e6694aee" providerId="ADAL" clId="{1C2C7B74-17AA-46C7-9F29-A81E553E2567}" dt="2021-07-12T01:24:39.082" v="6268" actId="164"/>
          <ac:spMkLst>
            <pc:docMk/>
            <pc:sldMk cId="3449014323" sldId="300"/>
            <ac:spMk id="10" creationId="{B9821A33-BBA3-4E76-9722-31B4E788F0CB}"/>
          </ac:spMkLst>
        </pc:spChg>
        <pc:spChg chg="add mod">
          <ac:chgData name="Kristopher Huffman" userId="8a82a221-89c2-443a-9aef-0022e6694aee" providerId="ADAL" clId="{1C2C7B74-17AA-46C7-9F29-A81E553E2567}" dt="2021-07-12T01:25:04.787" v="6270" actId="115"/>
          <ac:spMkLst>
            <pc:docMk/>
            <pc:sldMk cId="3449014323" sldId="300"/>
            <ac:spMk id="14" creationId="{D6FBA9C7-379F-4C93-896A-37E1449774CE}"/>
          </ac:spMkLst>
        </pc:spChg>
        <pc:spChg chg="add mod">
          <ac:chgData name="Kristopher Huffman" userId="8a82a221-89c2-443a-9aef-0022e6694aee" providerId="ADAL" clId="{1C2C7B74-17AA-46C7-9F29-A81E553E2567}" dt="2021-07-20T17:55:15.128" v="35728" actId="14100"/>
          <ac:spMkLst>
            <pc:docMk/>
            <pc:sldMk cId="3449014323" sldId="300"/>
            <ac:spMk id="15" creationId="{E3E84355-8105-4A8B-AB2F-EED5F637DB8D}"/>
          </ac:spMkLst>
        </pc:spChg>
        <pc:spChg chg="add mod">
          <ac:chgData name="Kristopher Huffman" userId="8a82a221-89c2-443a-9aef-0022e6694aee" providerId="ADAL" clId="{1C2C7B74-17AA-46C7-9F29-A81E553E2567}" dt="2021-07-20T17:55:24.870" v="35729" actId="208"/>
          <ac:spMkLst>
            <pc:docMk/>
            <pc:sldMk cId="3449014323" sldId="300"/>
            <ac:spMk id="19" creationId="{8F5D9F8E-6F5C-4BC0-BB0D-4C4AC9D4C929}"/>
          </ac:spMkLst>
        </pc:spChg>
        <pc:grpChg chg="add mod">
          <ac:chgData name="Kristopher Huffman" userId="8a82a221-89c2-443a-9aef-0022e6694aee" providerId="ADAL" clId="{1C2C7B74-17AA-46C7-9F29-A81E553E2567}" dt="2021-07-12T01:23:13.573" v="6257" actId="164"/>
          <ac:grpSpMkLst>
            <pc:docMk/>
            <pc:sldMk cId="3449014323" sldId="300"/>
            <ac:grpSpMk id="15" creationId="{461495E4-E188-4B80-BADB-115FED79FB5E}"/>
          </ac:grpSpMkLst>
        </pc:grpChg>
        <pc:grpChg chg="add mod">
          <ac:chgData name="Kristopher Huffman" userId="8a82a221-89c2-443a-9aef-0022e6694aee" providerId="ADAL" clId="{1C2C7B74-17AA-46C7-9F29-A81E553E2567}" dt="2021-07-12T01:22:52.583" v="6256" actId="164"/>
          <ac:grpSpMkLst>
            <pc:docMk/>
            <pc:sldMk cId="3449014323" sldId="300"/>
            <ac:grpSpMk id="16" creationId="{AB0F228C-4307-4CC8-B255-A2F08DAC2589}"/>
          </ac:grpSpMkLst>
        </pc:grpChg>
        <pc:grpChg chg="add mod">
          <ac:chgData name="Kristopher Huffman" userId="8a82a221-89c2-443a-9aef-0022e6694aee" providerId="ADAL" clId="{1C2C7B74-17AA-46C7-9F29-A81E553E2567}" dt="2021-07-12T01:24:14.446" v="6266" actId="164"/>
          <ac:grpSpMkLst>
            <pc:docMk/>
            <pc:sldMk cId="3449014323" sldId="300"/>
            <ac:grpSpMk id="17" creationId="{0DEBCBD9-28E9-48B2-A875-1C77F02BD641}"/>
          </ac:grpSpMkLst>
        </pc:grpChg>
        <pc:grpChg chg="add mod">
          <ac:chgData name="Kristopher Huffman" userId="8a82a221-89c2-443a-9aef-0022e6694aee" providerId="ADAL" clId="{1C2C7B74-17AA-46C7-9F29-A81E553E2567}" dt="2021-07-12T01:24:39.082" v="6268" actId="164"/>
          <ac:grpSpMkLst>
            <pc:docMk/>
            <pc:sldMk cId="3449014323" sldId="300"/>
            <ac:grpSpMk id="18" creationId="{16EC6C4E-38A2-46AA-8C33-7BF9E2830F9D}"/>
          </ac:grpSpMkLst>
        </pc:grpChg>
        <pc:picChg chg="add mod">
          <ac:chgData name="Kristopher Huffman" userId="8a82a221-89c2-443a-9aef-0022e6694aee" providerId="ADAL" clId="{1C2C7B74-17AA-46C7-9F29-A81E553E2567}" dt="2021-07-12T01:23:13.573" v="6257" actId="164"/>
          <ac:picMkLst>
            <pc:docMk/>
            <pc:sldMk cId="3449014323" sldId="300"/>
            <ac:picMk id="4" creationId="{F47726EC-52C8-4E0D-94CA-B1462D54E293}"/>
          </ac:picMkLst>
        </pc:picChg>
        <pc:cxnChg chg="add mod">
          <ac:chgData name="Kristopher Huffman" userId="8a82a221-89c2-443a-9aef-0022e6694aee" providerId="ADAL" clId="{1C2C7B74-17AA-46C7-9F29-A81E553E2567}" dt="2021-07-12T01:24:14.446" v="6266" actId="164"/>
          <ac:cxnSpMkLst>
            <pc:docMk/>
            <pc:sldMk cId="3449014323" sldId="300"/>
            <ac:cxnSpMk id="7" creationId="{6415AFF0-5D78-4898-BD5E-E4EC31EE14CB}"/>
          </ac:cxnSpMkLst>
        </pc:cxnChg>
        <pc:cxnChg chg="add del mod">
          <ac:chgData name="Kristopher Huffman" userId="8a82a221-89c2-443a-9aef-0022e6694aee" providerId="ADAL" clId="{1C2C7B74-17AA-46C7-9F29-A81E553E2567}" dt="2021-07-12T01:19:38.856" v="6072" actId="478"/>
          <ac:cxnSpMkLst>
            <pc:docMk/>
            <pc:sldMk cId="3449014323" sldId="300"/>
            <ac:cxnSpMk id="12" creationId="{BBCA7276-8F7D-4547-B81A-D47F5CEEF4FB}"/>
          </ac:cxnSpMkLst>
        </pc:cxnChg>
        <pc:cxnChg chg="add mod">
          <ac:chgData name="Kristopher Huffman" userId="8a82a221-89c2-443a-9aef-0022e6694aee" providerId="ADAL" clId="{1C2C7B74-17AA-46C7-9F29-A81E553E2567}" dt="2021-07-12T01:24:39.082" v="6268" actId="164"/>
          <ac:cxnSpMkLst>
            <pc:docMk/>
            <pc:sldMk cId="3449014323" sldId="300"/>
            <ac:cxnSpMk id="13" creationId="{35F2805E-7CC3-4F8B-98A4-D42CB1CDACD2}"/>
          </ac:cxnSpMkLst>
        </pc:cxnChg>
      </pc:sldChg>
      <pc:sldChg chg="modSp add del mod">
        <pc:chgData name="Kristopher Huffman" userId="8a82a221-89c2-443a-9aef-0022e6694aee" providerId="ADAL" clId="{1C2C7B74-17AA-46C7-9F29-A81E553E2567}" dt="2021-07-11T01:08:28.254" v="1555" actId="2696"/>
        <pc:sldMkLst>
          <pc:docMk/>
          <pc:sldMk cId="3067794934" sldId="301"/>
        </pc:sldMkLst>
        <pc:spChg chg="mod">
          <ac:chgData name="Kristopher Huffman" userId="8a82a221-89c2-443a-9aef-0022e6694aee" providerId="ADAL" clId="{1C2C7B74-17AA-46C7-9F29-A81E553E2567}" dt="2021-07-11T01:00:44.226" v="1363" actId="20577"/>
          <ac:spMkLst>
            <pc:docMk/>
            <pc:sldMk cId="3067794934" sldId="301"/>
            <ac:spMk id="3" creationId="{8BD7E5C0-C03A-4A4A-A90A-C32EEDD42048}"/>
          </ac:spMkLst>
        </pc:spChg>
        <pc:spChg chg="mod">
          <ac:chgData name="Kristopher Huffman" userId="8a82a221-89c2-443a-9aef-0022e6694aee" providerId="ADAL" clId="{1C2C7B74-17AA-46C7-9F29-A81E553E2567}" dt="2021-07-11T01:05:58.225" v="1524" actId="14100"/>
          <ac:spMkLst>
            <pc:docMk/>
            <pc:sldMk cId="3067794934" sldId="301"/>
            <ac:spMk id="5" creationId="{7A5A862E-21D9-4680-B288-993C5A7D0040}"/>
          </ac:spMkLst>
        </pc:spChg>
      </pc:sldChg>
      <pc:sldChg chg="modSp add mod ord modAnim modNotesTx">
        <pc:chgData name="Kristopher Huffman" userId="8a82a221-89c2-443a-9aef-0022e6694aee" providerId="ADAL" clId="{1C2C7B74-17AA-46C7-9F29-A81E553E2567}" dt="2021-07-20T16:38:11.791" v="33853" actId="20577"/>
        <pc:sldMkLst>
          <pc:docMk/>
          <pc:sldMk cId="1952778646" sldId="302"/>
        </pc:sldMkLst>
        <pc:spChg chg="mod">
          <ac:chgData name="Kristopher Huffman" userId="8a82a221-89c2-443a-9aef-0022e6694aee" providerId="ADAL" clId="{1C2C7B74-17AA-46C7-9F29-A81E553E2567}" dt="2021-07-11T01:06:29.083" v="1554" actId="20577"/>
          <ac:spMkLst>
            <pc:docMk/>
            <pc:sldMk cId="1952778646" sldId="302"/>
            <ac:spMk id="3" creationId="{8BD7E5C0-C03A-4A4A-A90A-C32EEDD42048}"/>
          </ac:spMkLst>
        </pc:spChg>
        <pc:spChg chg="mod">
          <ac:chgData name="Kristopher Huffman" userId="8a82a221-89c2-443a-9aef-0022e6694aee" providerId="ADAL" clId="{1C2C7B74-17AA-46C7-9F29-A81E553E2567}" dt="2021-07-20T16:31:01.879" v="33315" actId="20577"/>
          <ac:spMkLst>
            <pc:docMk/>
            <pc:sldMk cId="1952778646" sldId="302"/>
            <ac:spMk id="19" creationId="{85BDA7E1-7243-44D3-BD8C-44DE0F842C26}"/>
          </ac:spMkLst>
        </pc:spChg>
      </pc:sldChg>
      <pc:sldChg chg="addSp delSp modSp add del mod delAnim modAnim">
        <pc:chgData name="Kristopher Huffman" userId="8a82a221-89c2-443a-9aef-0022e6694aee" providerId="ADAL" clId="{1C2C7B74-17AA-46C7-9F29-A81E553E2567}" dt="2021-07-11T01:50:34.368" v="2111" actId="2696"/>
        <pc:sldMkLst>
          <pc:docMk/>
          <pc:sldMk cId="247273448" sldId="303"/>
        </pc:sldMkLst>
        <pc:spChg chg="del">
          <ac:chgData name="Kristopher Huffman" userId="8a82a221-89c2-443a-9aef-0022e6694aee" providerId="ADAL" clId="{1C2C7B74-17AA-46C7-9F29-A81E553E2567}" dt="2021-07-11T01:23:41.507" v="1725" actId="478"/>
          <ac:spMkLst>
            <pc:docMk/>
            <pc:sldMk cId="247273448" sldId="303"/>
            <ac:spMk id="2" creationId="{7889D280-4B81-42EB-84FB-22E0557D5207}"/>
          </ac:spMkLst>
        </pc:spChg>
        <pc:spChg chg="add del mod">
          <ac:chgData name="Kristopher Huffman" userId="8a82a221-89c2-443a-9aef-0022e6694aee" providerId="ADAL" clId="{1C2C7B74-17AA-46C7-9F29-A81E553E2567}" dt="2021-07-11T01:23:49.951" v="1726" actId="478"/>
          <ac:spMkLst>
            <pc:docMk/>
            <pc:sldMk cId="247273448" sldId="303"/>
            <ac:spMk id="6" creationId="{F61C74B6-E14E-4033-AC46-AE852E326509}"/>
          </ac:spMkLst>
        </pc:spChg>
        <pc:spChg chg="add mod">
          <ac:chgData name="Kristopher Huffman" userId="8a82a221-89c2-443a-9aef-0022e6694aee" providerId="ADAL" clId="{1C2C7B74-17AA-46C7-9F29-A81E553E2567}" dt="2021-07-11T01:40:29.921" v="1930" actId="1076"/>
          <ac:spMkLst>
            <pc:docMk/>
            <pc:sldMk cId="247273448" sldId="303"/>
            <ac:spMk id="12" creationId="{2EF32B4F-A4F9-4B1B-AA6D-FB4EB21C7271}"/>
          </ac:spMkLst>
        </pc:spChg>
        <pc:spChg chg="add mod">
          <ac:chgData name="Kristopher Huffman" userId="8a82a221-89c2-443a-9aef-0022e6694aee" providerId="ADAL" clId="{1C2C7B74-17AA-46C7-9F29-A81E553E2567}" dt="2021-07-11T01:35:06.001" v="1865" actId="14100"/>
          <ac:spMkLst>
            <pc:docMk/>
            <pc:sldMk cId="247273448" sldId="303"/>
            <ac:spMk id="13" creationId="{CB8A073B-AA56-4A24-9C0A-14FCEEE37123}"/>
          </ac:spMkLst>
        </pc:spChg>
        <pc:spChg chg="add del mod">
          <ac:chgData name="Kristopher Huffman" userId="8a82a221-89c2-443a-9aef-0022e6694aee" providerId="ADAL" clId="{1C2C7B74-17AA-46C7-9F29-A81E553E2567}" dt="2021-07-11T01:34:38.595" v="1860" actId="478"/>
          <ac:spMkLst>
            <pc:docMk/>
            <pc:sldMk cId="247273448" sldId="303"/>
            <ac:spMk id="18" creationId="{FA862268-BF47-408A-B402-50B79541ED4B}"/>
          </ac:spMkLst>
        </pc:spChg>
        <pc:grpChg chg="del">
          <ac:chgData name="Kristopher Huffman" userId="8a82a221-89c2-443a-9aef-0022e6694aee" providerId="ADAL" clId="{1C2C7B74-17AA-46C7-9F29-A81E553E2567}" dt="2021-07-11T01:23:51.833" v="1727" actId="478"/>
          <ac:grpSpMkLst>
            <pc:docMk/>
            <pc:sldMk cId="247273448" sldId="303"/>
            <ac:grpSpMk id="28" creationId="{5389A212-B4B6-4862-9F93-451810400B60}"/>
          </ac:grpSpMkLst>
        </pc:grpChg>
        <pc:graphicFrameChg chg="add del modGraphic">
          <ac:chgData name="Kristopher Huffman" userId="8a82a221-89c2-443a-9aef-0022e6694aee" providerId="ADAL" clId="{1C2C7B74-17AA-46C7-9F29-A81E553E2567}" dt="2021-07-11T01:28:10.066" v="1729" actId="1032"/>
          <ac:graphicFrameMkLst>
            <pc:docMk/>
            <pc:sldMk cId="247273448" sldId="303"/>
            <ac:graphicFrameMk id="7" creationId="{BBD155BE-A24D-4821-863D-F54EED16D2A8}"/>
          </ac:graphicFrameMkLst>
        </pc:graphicFrameChg>
        <pc:graphicFrameChg chg="add del mod modGraphic">
          <ac:chgData name="Kristopher Huffman" userId="8a82a221-89c2-443a-9aef-0022e6694aee" providerId="ADAL" clId="{1C2C7B74-17AA-46C7-9F29-A81E553E2567}" dt="2021-07-11T01:28:45.205" v="1735" actId="1032"/>
          <ac:graphicFrameMkLst>
            <pc:docMk/>
            <pc:sldMk cId="247273448" sldId="303"/>
            <ac:graphicFrameMk id="8" creationId="{AFB59CCF-A0C7-4588-852A-6E1C2893F318}"/>
          </ac:graphicFrameMkLst>
        </pc:graphicFrameChg>
        <pc:graphicFrameChg chg="add del mod modGraphic">
          <ac:chgData name="Kristopher Huffman" userId="8a82a221-89c2-443a-9aef-0022e6694aee" providerId="ADAL" clId="{1C2C7B74-17AA-46C7-9F29-A81E553E2567}" dt="2021-07-11T01:29:33.273" v="1745" actId="1032"/>
          <ac:graphicFrameMkLst>
            <pc:docMk/>
            <pc:sldMk cId="247273448" sldId="303"/>
            <ac:graphicFrameMk id="9" creationId="{D89DA299-93E4-400E-9B00-CD52216F599E}"/>
          </ac:graphicFrameMkLst>
        </pc:graphicFrameChg>
        <pc:graphicFrameChg chg="add del modGraphic">
          <ac:chgData name="Kristopher Huffman" userId="8a82a221-89c2-443a-9aef-0022e6694aee" providerId="ADAL" clId="{1C2C7B74-17AA-46C7-9F29-A81E553E2567}" dt="2021-07-11T01:30:33.144" v="1747" actId="1032"/>
          <ac:graphicFrameMkLst>
            <pc:docMk/>
            <pc:sldMk cId="247273448" sldId="303"/>
            <ac:graphicFrameMk id="10" creationId="{63B8BA3C-6B2E-476A-A597-154E106C743B}"/>
          </ac:graphicFrameMkLst>
        </pc:graphicFrameChg>
        <pc:graphicFrameChg chg="add del mod modGraphic">
          <ac:chgData name="Kristopher Huffman" userId="8a82a221-89c2-443a-9aef-0022e6694aee" providerId="ADAL" clId="{1C2C7B74-17AA-46C7-9F29-A81E553E2567}" dt="2021-07-11T01:40:30.250" v="1931" actId="478"/>
          <ac:graphicFrameMkLst>
            <pc:docMk/>
            <pc:sldMk cId="247273448" sldId="303"/>
            <ac:graphicFrameMk id="11" creationId="{AB80FC04-760E-4302-95DD-09A0CF1A208B}"/>
          </ac:graphicFrameMkLst>
        </pc:graphicFrameChg>
        <pc:graphicFrameChg chg="add del mod">
          <ac:chgData name="Kristopher Huffman" userId="8a82a221-89c2-443a-9aef-0022e6694aee" providerId="ADAL" clId="{1C2C7B74-17AA-46C7-9F29-A81E553E2567}" dt="2021-07-11T01:40:29.511" v="1929"/>
          <ac:graphicFrameMkLst>
            <pc:docMk/>
            <pc:sldMk cId="247273448" sldId="303"/>
            <ac:graphicFrameMk id="19" creationId="{9A288DD1-8446-40D7-8AD6-BA0CA4983CE1}"/>
          </ac:graphicFrameMkLst>
        </pc:graphicFrameChg>
        <pc:graphicFrameChg chg="add del mod">
          <ac:chgData name="Kristopher Huffman" userId="8a82a221-89c2-443a-9aef-0022e6694aee" providerId="ADAL" clId="{1C2C7B74-17AA-46C7-9F29-A81E553E2567}" dt="2021-07-11T01:40:29.511" v="1929"/>
          <ac:graphicFrameMkLst>
            <pc:docMk/>
            <pc:sldMk cId="247273448" sldId="303"/>
            <ac:graphicFrameMk id="20" creationId="{2722B9BC-976C-4FEA-81CC-B26E2466E816}"/>
          </ac:graphicFrameMkLst>
        </pc:graphicFrameChg>
        <pc:picChg chg="del">
          <ac:chgData name="Kristopher Huffman" userId="8a82a221-89c2-443a-9aef-0022e6694aee" providerId="ADAL" clId="{1C2C7B74-17AA-46C7-9F29-A81E553E2567}" dt="2021-07-11T01:23:37.933" v="1724" actId="478"/>
          <ac:picMkLst>
            <pc:docMk/>
            <pc:sldMk cId="247273448" sldId="303"/>
            <ac:picMk id="5" creationId="{7AF23069-1CC9-42CA-9745-B48B38968823}"/>
          </ac:picMkLst>
        </pc:picChg>
      </pc:sldChg>
      <pc:sldChg chg="addSp delSp modSp add mod delAnim modAnim modNotesTx">
        <pc:chgData name="Kristopher Huffman" userId="8a82a221-89c2-443a-9aef-0022e6694aee" providerId="ADAL" clId="{1C2C7B74-17AA-46C7-9F29-A81E553E2567}" dt="2021-07-21T19:16:57.078" v="43429" actId="20577"/>
        <pc:sldMkLst>
          <pc:docMk/>
          <pc:sldMk cId="842546264" sldId="304"/>
        </pc:sldMkLst>
        <pc:spChg chg="mod">
          <ac:chgData name="Kristopher Huffman" userId="8a82a221-89c2-443a-9aef-0022e6694aee" providerId="ADAL" clId="{1C2C7B74-17AA-46C7-9F29-A81E553E2567}" dt="2021-07-19T17:45:38.298" v="22037" actId="20577"/>
          <ac:spMkLst>
            <pc:docMk/>
            <pc:sldMk cId="842546264" sldId="304"/>
            <ac:spMk id="3" creationId="{8BD7E5C0-C03A-4A4A-A90A-C32EEDD42048}"/>
          </ac:spMkLst>
        </pc:spChg>
        <pc:spChg chg="add mod">
          <ac:chgData name="Kristopher Huffman" userId="8a82a221-89c2-443a-9aef-0022e6694aee" providerId="ADAL" clId="{1C2C7B74-17AA-46C7-9F29-A81E553E2567}" dt="2021-07-19T17:46:47.219" v="22059" actId="1035"/>
          <ac:spMkLst>
            <pc:docMk/>
            <pc:sldMk cId="842546264" sldId="304"/>
            <ac:spMk id="4" creationId="{D526640B-C820-473B-95A9-6F443143E91E}"/>
          </ac:spMkLst>
        </pc:spChg>
        <pc:spChg chg="mod ord">
          <ac:chgData name="Kristopher Huffman" userId="8a82a221-89c2-443a-9aef-0022e6694aee" providerId="ADAL" clId="{1C2C7B74-17AA-46C7-9F29-A81E553E2567}" dt="2021-07-14T21:42:26.007" v="14692" actId="1076"/>
          <ac:spMkLst>
            <pc:docMk/>
            <pc:sldMk cId="842546264" sldId="304"/>
            <ac:spMk id="12" creationId="{2EF32B4F-A4F9-4B1B-AA6D-FB4EB21C7271}"/>
          </ac:spMkLst>
        </pc:spChg>
        <pc:spChg chg="del mod ord">
          <ac:chgData name="Kristopher Huffman" userId="8a82a221-89c2-443a-9aef-0022e6694aee" providerId="ADAL" clId="{1C2C7B74-17AA-46C7-9F29-A81E553E2567}" dt="2021-07-11T01:47:00.980" v="2032" actId="478"/>
          <ac:spMkLst>
            <pc:docMk/>
            <pc:sldMk cId="842546264" sldId="304"/>
            <ac:spMk id="13" creationId="{CB8A073B-AA56-4A24-9C0A-14FCEEE37123}"/>
          </ac:spMkLst>
        </pc:spChg>
        <pc:graphicFrameChg chg="add mod modGraphic">
          <ac:chgData name="Kristopher Huffman" userId="8a82a221-89c2-443a-9aef-0022e6694aee" providerId="ADAL" clId="{1C2C7B74-17AA-46C7-9F29-A81E553E2567}" dt="2021-07-14T21:42:13.103" v="14691" actId="1076"/>
          <ac:graphicFrameMkLst>
            <pc:docMk/>
            <pc:sldMk cId="842546264" sldId="304"/>
            <ac:graphicFrameMk id="2" creationId="{80FBBC38-ACE7-4B33-A0DE-E9876C45D4A2}"/>
          </ac:graphicFrameMkLst>
        </pc:graphicFrameChg>
        <pc:graphicFrameChg chg="del">
          <ac:chgData name="Kristopher Huffman" userId="8a82a221-89c2-443a-9aef-0022e6694aee" providerId="ADAL" clId="{1C2C7B74-17AA-46C7-9F29-A81E553E2567}" dt="2021-07-11T01:41:09.614" v="1933" actId="478"/>
          <ac:graphicFrameMkLst>
            <pc:docMk/>
            <pc:sldMk cId="842546264" sldId="304"/>
            <ac:graphicFrameMk id="11" creationId="{AB80FC04-760E-4302-95DD-09A0CF1A208B}"/>
          </ac:graphicFrameMkLst>
        </pc:graphicFrameChg>
      </pc:sldChg>
      <pc:sldChg chg="addSp delSp modSp add mod delAnim modAnim modNotesTx">
        <pc:chgData name="Kristopher Huffman" userId="8a82a221-89c2-443a-9aef-0022e6694aee" providerId="ADAL" clId="{1C2C7B74-17AA-46C7-9F29-A81E553E2567}" dt="2021-07-20T17:41:57.184" v="34556" actId="1036"/>
        <pc:sldMkLst>
          <pc:docMk/>
          <pc:sldMk cId="2792733489" sldId="305"/>
        </pc:sldMkLst>
        <pc:spChg chg="add del mod">
          <ac:chgData name="Kristopher Huffman" userId="8a82a221-89c2-443a-9aef-0022e6694aee" providerId="ADAL" clId="{1C2C7B74-17AA-46C7-9F29-A81E553E2567}" dt="2021-07-11T03:03:37.813" v="2828" actId="478"/>
          <ac:spMkLst>
            <pc:docMk/>
            <pc:sldMk cId="2792733489" sldId="305"/>
            <ac:spMk id="4" creationId="{C9A3734D-92D6-4203-8D6B-73528B1BC639}"/>
          </ac:spMkLst>
        </pc:spChg>
        <pc:spChg chg="add mod">
          <ac:chgData name="Kristopher Huffman" userId="8a82a221-89c2-443a-9aef-0022e6694aee" providerId="ADAL" clId="{1C2C7B74-17AA-46C7-9F29-A81E553E2567}" dt="2021-07-20T17:41:57.184" v="34556" actId="1036"/>
          <ac:spMkLst>
            <pc:docMk/>
            <pc:sldMk cId="2792733489" sldId="305"/>
            <ac:spMk id="5" creationId="{01452340-E0CE-4A58-9592-FAD949678AE4}"/>
          </ac:spMkLst>
        </pc:spChg>
        <pc:spChg chg="add del mod">
          <ac:chgData name="Kristopher Huffman" userId="8a82a221-89c2-443a-9aef-0022e6694aee" providerId="ADAL" clId="{1C2C7B74-17AA-46C7-9F29-A81E553E2567}" dt="2021-07-11T03:03:42.097" v="2829" actId="478"/>
          <ac:spMkLst>
            <pc:docMk/>
            <pc:sldMk cId="2792733489" sldId="305"/>
            <ac:spMk id="10" creationId="{7234AA2E-E6D2-4AF4-95E0-441E25E3AD35}"/>
          </ac:spMkLst>
        </pc:spChg>
        <pc:spChg chg="add mod">
          <ac:chgData name="Kristopher Huffman" userId="8a82a221-89c2-443a-9aef-0022e6694aee" providerId="ADAL" clId="{1C2C7B74-17AA-46C7-9F29-A81E553E2567}" dt="2021-07-11T03:44:23.011" v="4480" actId="1038"/>
          <ac:spMkLst>
            <pc:docMk/>
            <pc:sldMk cId="2792733489" sldId="305"/>
            <ac:spMk id="12" creationId="{74344894-418A-452A-AB86-6C548EDB1D49}"/>
          </ac:spMkLst>
        </pc:spChg>
        <pc:spChg chg="del">
          <ac:chgData name="Kristopher Huffman" userId="8a82a221-89c2-443a-9aef-0022e6694aee" providerId="ADAL" clId="{1C2C7B74-17AA-46C7-9F29-A81E553E2567}" dt="2021-07-11T03:02:10.337" v="2676" actId="478"/>
          <ac:spMkLst>
            <pc:docMk/>
            <pc:sldMk cId="2792733489" sldId="305"/>
            <ac:spMk id="19" creationId="{85BDA7E1-7243-44D3-BD8C-44DE0F842C26}"/>
          </ac:spMkLst>
        </pc:spChg>
        <pc:picChg chg="add del mod">
          <ac:chgData name="Kristopher Huffman" userId="8a82a221-89c2-443a-9aef-0022e6694aee" providerId="ADAL" clId="{1C2C7B74-17AA-46C7-9F29-A81E553E2567}" dt="2021-07-11T03:02:31.998" v="2691" actId="22"/>
          <ac:picMkLst>
            <pc:docMk/>
            <pc:sldMk cId="2792733489" sldId="305"/>
            <ac:picMk id="6" creationId="{D9165FCE-D6B3-4205-9A4F-B1CFCEEFF6AC}"/>
          </ac:picMkLst>
        </pc:picChg>
        <pc:picChg chg="add mod">
          <ac:chgData name="Kristopher Huffman" userId="8a82a221-89c2-443a-9aef-0022e6694aee" providerId="ADAL" clId="{1C2C7B74-17AA-46C7-9F29-A81E553E2567}" dt="2021-07-11T03:21:47.691" v="3781" actId="1076"/>
          <ac:picMkLst>
            <pc:docMk/>
            <pc:sldMk cId="2792733489" sldId="305"/>
            <ac:picMk id="8" creationId="{91880FAA-B2ED-4DD0-97D8-0D6F9123EB64}"/>
          </ac:picMkLst>
        </pc:picChg>
      </pc:sldChg>
      <pc:sldChg chg="addSp delSp modSp add del mod delAnim modAnim">
        <pc:chgData name="Kristopher Huffman" userId="8a82a221-89c2-443a-9aef-0022e6694aee" providerId="ADAL" clId="{1C2C7B74-17AA-46C7-9F29-A81E553E2567}" dt="2021-07-11T03:41:49.794" v="4449" actId="2696"/>
        <pc:sldMkLst>
          <pc:docMk/>
          <pc:sldMk cId="1078333699" sldId="306"/>
        </pc:sldMkLst>
        <pc:spChg chg="add del mod">
          <ac:chgData name="Kristopher Huffman" userId="8a82a221-89c2-443a-9aef-0022e6694aee" providerId="ADAL" clId="{1C2C7B74-17AA-46C7-9F29-A81E553E2567}" dt="2021-07-11T03:38:48.294" v="4394" actId="478"/>
          <ac:spMkLst>
            <pc:docMk/>
            <pc:sldMk cId="1078333699" sldId="306"/>
            <ac:spMk id="5" creationId="{FF4F3060-EAE4-4B71-946F-3918D6F8D510}"/>
          </ac:spMkLst>
        </pc:spChg>
        <pc:spChg chg="add del mod">
          <ac:chgData name="Kristopher Huffman" userId="8a82a221-89c2-443a-9aef-0022e6694aee" providerId="ADAL" clId="{1C2C7B74-17AA-46C7-9F29-A81E553E2567}" dt="2021-07-11T03:34:30.537" v="4189" actId="478"/>
          <ac:spMkLst>
            <pc:docMk/>
            <pc:sldMk cId="1078333699" sldId="306"/>
            <ac:spMk id="6" creationId="{D0001332-1964-4F85-86BD-ECC8F87E1846}"/>
          </ac:spMkLst>
        </pc:spChg>
        <pc:spChg chg="mod">
          <ac:chgData name="Kristopher Huffman" userId="8a82a221-89c2-443a-9aef-0022e6694aee" providerId="ADAL" clId="{1C2C7B74-17AA-46C7-9F29-A81E553E2567}" dt="2021-07-11T03:41:18.150" v="4448" actId="27636"/>
          <ac:spMkLst>
            <pc:docMk/>
            <pc:sldMk cId="1078333699" sldId="306"/>
            <ac:spMk id="12" creationId="{74344894-418A-452A-AB86-6C548EDB1D49}"/>
          </ac:spMkLst>
        </pc:spChg>
      </pc:sldChg>
      <pc:sldChg chg="addSp delSp modSp add mod delAnim modAnim modNotesTx">
        <pc:chgData name="Kristopher Huffman" userId="8a82a221-89c2-443a-9aef-0022e6694aee" providerId="ADAL" clId="{1C2C7B74-17AA-46C7-9F29-A81E553E2567}" dt="2021-07-20T17:47:51.682" v="35152" actId="20577"/>
        <pc:sldMkLst>
          <pc:docMk/>
          <pc:sldMk cId="1142727011" sldId="306"/>
        </pc:sldMkLst>
        <pc:spChg chg="add del mod">
          <ac:chgData name="Kristopher Huffman" userId="8a82a221-89c2-443a-9aef-0022e6694aee" providerId="ADAL" clId="{1C2C7B74-17AA-46C7-9F29-A81E553E2567}" dt="2021-07-11T03:50:08.829" v="4504" actId="478"/>
          <ac:spMkLst>
            <pc:docMk/>
            <pc:sldMk cId="1142727011" sldId="306"/>
            <ac:spMk id="4" creationId="{8BEBA0AF-A550-42C4-A8B2-88D86E91B158}"/>
          </ac:spMkLst>
        </pc:spChg>
        <pc:spChg chg="add del mod">
          <ac:chgData name="Kristopher Huffman" userId="8a82a221-89c2-443a-9aef-0022e6694aee" providerId="ADAL" clId="{1C2C7B74-17AA-46C7-9F29-A81E553E2567}" dt="2021-07-12T01:00:47.834" v="5216" actId="478"/>
          <ac:spMkLst>
            <pc:docMk/>
            <pc:sldMk cId="1142727011" sldId="306"/>
            <ac:spMk id="5" creationId="{20723EC8-DF57-4A0A-B71E-339ED7D33C9A}"/>
          </ac:spMkLst>
        </pc:spChg>
        <pc:spChg chg="add mod">
          <ac:chgData name="Kristopher Huffman" userId="8a82a221-89c2-443a-9aef-0022e6694aee" providerId="ADAL" clId="{1C2C7B74-17AA-46C7-9F29-A81E553E2567}" dt="2021-07-12T00:23:12.310" v="4750" actId="14100"/>
          <ac:spMkLst>
            <pc:docMk/>
            <pc:sldMk cId="1142727011" sldId="306"/>
            <ac:spMk id="7" creationId="{BAA3D4EA-BC3E-4303-BC90-733AEAAFB783}"/>
          </ac:spMkLst>
        </pc:spChg>
        <pc:spChg chg="add del mod">
          <ac:chgData name="Kristopher Huffman" userId="8a82a221-89c2-443a-9aef-0022e6694aee" providerId="ADAL" clId="{1C2C7B74-17AA-46C7-9F29-A81E553E2567}" dt="2021-07-12T00:55:39.428" v="4978" actId="478"/>
          <ac:spMkLst>
            <pc:docMk/>
            <pc:sldMk cId="1142727011" sldId="306"/>
            <ac:spMk id="8" creationId="{95D99379-F9E6-4A5D-8706-9C1C04643830}"/>
          </ac:spMkLst>
        </pc:spChg>
        <pc:spChg chg="add del mod">
          <ac:chgData name="Kristopher Huffman" userId="8a82a221-89c2-443a-9aef-0022e6694aee" providerId="ADAL" clId="{1C2C7B74-17AA-46C7-9F29-A81E553E2567}" dt="2021-07-11T03:50:11.813" v="4505" actId="478"/>
          <ac:spMkLst>
            <pc:docMk/>
            <pc:sldMk cId="1142727011" sldId="306"/>
            <ac:spMk id="9" creationId="{5A275CF4-C147-4950-8CE3-7F108B5B4456}"/>
          </ac:spMkLst>
        </pc:spChg>
        <pc:spChg chg="add mod">
          <ac:chgData name="Kristopher Huffman" userId="8a82a221-89c2-443a-9aef-0022e6694aee" providerId="ADAL" clId="{1C2C7B74-17AA-46C7-9F29-A81E553E2567}" dt="2021-07-16T03:06:40.946" v="21268" actId="20577"/>
          <ac:spMkLst>
            <pc:docMk/>
            <pc:sldMk cId="1142727011" sldId="306"/>
            <ac:spMk id="11" creationId="{0E6DB297-574E-4F59-94A2-AEF134758ECC}"/>
          </ac:spMkLst>
        </pc:spChg>
        <pc:spChg chg="add del mod">
          <ac:chgData name="Kristopher Huffman" userId="8a82a221-89c2-443a-9aef-0022e6694aee" providerId="ADAL" clId="{1C2C7B74-17AA-46C7-9F29-A81E553E2567}" dt="2021-07-12T00:51:36.424" v="4951" actId="478"/>
          <ac:spMkLst>
            <pc:docMk/>
            <pc:sldMk cId="1142727011" sldId="306"/>
            <ac:spMk id="12" creationId="{123FD51A-F7DB-42AF-AEE5-3C07E80340C1}"/>
          </ac:spMkLst>
        </pc:spChg>
        <pc:spChg chg="del mod">
          <ac:chgData name="Kristopher Huffman" userId="8a82a221-89c2-443a-9aef-0022e6694aee" providerId="ADAL" clId="{1C2C7B74-17AA-46C7-9F29-A81E553E2567}" dt="2021-07-11T03:43:54.669" v="4459" actId="478"/>
          <ac:spMkLst>
            <pc:docMk/>
            <pc:sldMk cId="1142727011" sldId="306"/>
            <ac:spMk id="12" creationId="{74344894-418A-452A-AB86-6C548EDB1D49}"/>
          </ac:spMkLst>
        </pc:spChg>
        <pc:spChg chg="add mod">
          <ac:chgData name="Kristopher Huffman" userId="8a82a221-89c2-443a-9aef-0022e6694aee" providerId="ADAL" clId="{1C2C7B74-17AA-46C7-9F29-A81E553E2567}" dt="2021-07-11T04:03:08.698" v="4710" actId="14100"/>
          <ac:spMkLst>
            <pc:docMk/>
            <pc:sldMk cId="1142727011" sldId="306"/>
            <ac:spMk id="13" creationId="{B7091097-CDA3-4B2B-9180-B0BC3DD88876}"/>
          </ac:spMkLst>
        </pc:spChg>
        <pc:spChg chg="add del mod">
          <ac:chgData name="Kristopher Huffman" userId="8a82a221-89c2-443a-9aef-0022e6694aee" providerId="ADAL" clId="{1C2C7B74-17AA-46C7-9F29-A81E553E2567}" dt="2021-07-11T04:04:30.972" v="4732" actId="478"/>
          <ac:spMkLst>
            <pc:docMk/>
            <pc:sldMk cId="1142727011" sldId="306"/>
            <ac:spMk id="14" creationId="{C51D3C25-D243-4DD0-A291-42AFC95CFEF9}"/>
          </ac:spMkLst>
        </pc:spChg>
        <pc:spChg chg="add del mod">
          <ac:chgData name="Kristopher Huffman" userId="8a82a221-89c2-443a-9aef-0022e6694aee" providerId="ADAL" clId="{1C2C7B74-17AA-46C7-9F29-A81E553E2567}" dt="2021-07-12T01:02:34.995" v="5537" actId="478"/>
          <ac:spMkLst>
            <pc:docMk/>
            <pc:sldMk cId="1142727011" sldId="306"/>
            <ac:spMk id="14" creationId="{EA6E0691-15F5-483F-A345-2C447EDC2662}"/>
          </ac:spMkLst>
        </pc:spChg>
        <pc:spChg chg="add mod">
          <ac:chgData name="Kristopher Huffman" userId="8a82a221-89c2-443a-9aef-0022e6694aee" providerId="ADAL" clId="{1C2C7B74-17AA-46C7-9F29-A81E553E2567}" dt="2021-07-14T16:06:12.824" v="11348" actId="20577"/>
          <ac:spMkLst>
            <pc:docMk/>
            <pc:sldMk cId="1142727011" sldId="306"/>
            <ac:spMk id="15" creationId="{86BDDAC5-15A4-42B4-9D4C-E0CE8EE859A2}"/>
          </ac:spMkLst>
        </pc:spChg>
        <pc:grpChg chg="add mod">
          <ac:chgData name="Kristopher Huffman" userId="8a82a221-89c2-443a-9aef-0022e6694aee" providerId="ADAL" clId="{1C2C7B74-17AA-46C7-9F29-A81E553E2567}" dt="2021-07-12T01:25:55.035" v="6361" actId="1076"/>
          <ac:grpSpMkLst>
            <pc:docMk/>
            <pc:sldMk cId="1142727011" sldId="306"/>
            <ac:grpSpMk id="18" creationId="{E029AC2D-02A6-4642-995B-004F39438ED6}"/>
          </ac:grpSpMkLst>
        </pc:grpChg>
        <pc:picChg chg="add mod">
          <ac:chgData name="Kristopher Huffman" userId="8a82a221-89c2-443a-9aef-0022e6694aee" providerId="ADAL" clId="{1C2C7B74-17AA-46C7-9F29-A81E553E2567}" dt="2021-07-11T04:03:18.587" v="4714" actId="1076"/>
          <ac:picMkLst>
            <pc:docMk/>
            <pc:sldMk cId="1142727011" sldId="306"/>
            <ac:picMk id="6" creationId="{C3E2CF27-DFC3-46C7-A547-BAF83F98F499}"/>
          </ac:picMkLst>
        </pc:picChg>
        <pc:picChg chg="del">
          <ac:chgData name="Kristopher Huffman" userId="8a82a221-89c2-443a-9aef-0022e6694aee" providerId="ADAL" clId="{1C2C7B74-17AA-46C7-9F29-A81E553E2567}" dt="2021-07-11T03:43:51.691" v="4457" actId="478"/>
          <ac:picMkLst>
            <pc:docMk/>
            <pc:sldMk cId="1142727011" sldId="306"/>
            <ac:picMk id="8" creationId="{91880FAA-B2ED-4DD0-97D8-0D6F9123EB64}"/>
          </ac:picMkLst>
        </pc:picChg>
        <pc:cxnChg chg="add del mod">
          <ac:chgData name="Kristopher Huffman" userId="8a82a221-89c2-443a-9aef-0022e6694aee" providerId="ADAL" clId="{1C2C7B74-17AA-46C7-9F29-A81E553E2567}" dt="2021-07-12T00:47:37.769" v="4933" actId="478"/>
          <ac:cxnSpMkLst>
            <pc:docMk/>
            <pc:sldMk cId="1142727011" sldId="306"/>
            <ac:cxnSpMk id="9" creationId="{EDF609CD-67BA-4D15-AE63-BCA0467FAB80}"/>
          </ac:cxnSpMkLst>
        </pc:cxnChg>
        <pc:cxnChg chg="add mod">
          <ac:chgData name="Kristopher Huffman" userId="8a82a221-89c2-443a-9aef-0022e6694aee" providerId="ADAL" clId="{1C2C7B74-17AA-46C7-9F29-A81E553E2567}" dt="2021-07-12T01:08:18.587" v="5618" actId="164"/>
          <ac:cxnSpMkLst>
            <pc:docMk/>
            <pc:sldMk cId="1142727011" sldId="306"/>
            <ac:cxnSpMk id="16" creationId="{CAB2D0F3-F3E8-4572-B3E1-C6E19FCED9FD}"/>
          </ac:cxnSpMkLst>
        </pc:cxnChg>
      </pc:sldChg>
      <pc:sldChg chg="modSp add mod modAnim modNotesTx">
        <pc:chgData name="Kristopher Huffman" userId="8a82a221-89c2-443a-9aef-0022e6694aee" providerId="ADAL" clId="{1C2C7B74-17AA-46C7-9F29-A81E553E2567}" dt="2021-07-20T18:58:54.431" v="37735" actId="20577"/>
        <pc:sldMkLst>
          <pc:docMk/>
          <pc:sldMk cId="3134987291" sldId="307"/>
        </pc:sldMkLst>
        <pc:spChg chg="mod">
          <ac:chgData name="Kristopher Huffman" userId="8a82a221-89c2-443a-9aef-0022e6694aee" providerId="ADAL" clId="{1C2C7B74-17AA-46C7-9F29-A81E553E2567}" dt="2021-07-12T02:09:35.977" v="7010" actId="20577"/>
          <ac:spMkLst>
            <pc:docMk/>
            <pc:sldMk cId="3134987291" sldId="307"/>
            <ac:spMk id="3" creationId="{8BD7E5C0-C03A-4A4A-A90A-C32EEDD42048}"/>
          </ac:spMkLst>
        </pc:spChg>
        <pc:spChg chg="mod">
          <ac:chgData name="Kristopher Huffman" userId="8a82a221-89c2-443a-9aef-0022e6694aee" providerId="ADAL" clId="{1C2C7B74-17AA-46C7-9F29-A81E553E2567}" dt="2021-07-14T16:26:24.981" v="11589" actId="20577"/>
          <ac:spMkLst>
            <pc:docMk/>
            <pc:sldMk cId="3134987291" sldId="307"/>
            <ac:spMk id="5" creationId="{7A5A862E-21D9-4680-B288-993C5A7D0040}"/>
          </ac:spMkLst>
        </pc:spChg>
      </pc:sldChg>
      <pc:sldChg chg="addSp delSp modSp add mod delAnim modAnim modNotesTx">
        <pc:chgData name="Kristopher Huffman" userId="8a82a221-89c2-443a-9aef-0022e6694aee" providerId="ADAL" clId="{1C2C7B74-17AA-46C7-9F29-A81E553E2567}" dt="2021-07-20T18:11:46.567" v="36360"/>
        <pc:sldMkLst>
          <pc:docMk/>
          <pc:sldMk cId="3722001084" sldId="308"/>
        </pc:sldMkLst>
        <pc:spChg chg="mod">
          <ac:chgData name="Kristopher Huffman" userId="8a82a221-89c2-443a-9aef-0022e6694aee" providerId="ADAL" clId="{1C2C7B74-17AA-46C7-9F29-A81E553E2567}" dt="2021-07-12T01:32:29.088" v="6612" actId="15"/>
          <ac:spMkLst>
            <pc:docMk/>
            <pc:sldMk cId="3722001084" sldId="308"/>
            <ac:spMk id="5" creationId="{7A5A862E-21D9-4680-B288-993C5A7D0040}"/>
          </ac:spMkLst>
        </pc:spChg>
        <pc:spChg chg="add mod">
          <ac:chgData name="Kristopher Huffman" userId="8a82a221-89c2-443a-9aef-0022e6694aee" providerId="ADAL" clId="{1C2C7B74-17AA-46C7-9F29-A81E553E2567}" dt="2021-07-12T01:46:09.987" v="6710" actId="14100"/>
          <ac:spMkLst>
            <pc:docMk/>
            <pc:sldMk cId="3722001084" sldId="308"/>
            <ac:spMk id="11" creationId="{0135935D-57EB-4A18-964C-B14E4D8C6772}"/>
          </ac:spMkLst>
        </pc:spChg>
        <pc:spChg chg="add mod">
          <ac:chgData name="Kristopher Huffman" userId="8a82a221-89c2-443a-9aef-0022e6694aee" providerId="ADAL" clId="{1C2C7B74-17AA-46C7-9F29-A81E553E2567}" dt="2021-07-12T02:05:34.485" v="6860" actId="1035"/>
          <ac:spMkLst>
            <pc:docMk/>
            <pc:sldMk cId="3722001084" sldId="308"/>
            <ac:spMk id="16" creationId="{CF687AF0-417F-4703-AEE8-1A96DA3E31FA}"/>
          </ac:spMkLst>
        </pc:spChg>
        <pc:spChg chg="del">
          <ac:chgData name="Kristopher Huffman" userId="8a82a221-89c2-443a-9aef-0022e6694aee" providerId="ADAL" clId="{1C2C7B74-17AA-46C7-9F29-A81E553E2567}" dt="2021-07-12T01:29:17.825" v="6464" actId="478"/>
          <ac:spMkLst>
            <pc:docMk/>
            <pc:sldMk cId="3722001084" sldId="308"/>
            <ac:spMk id="19" creationId="{8F5D9F8E-6F5C-4BC0-BB0D-4C4AC9D4C929}"/>
          </ac:spMkLst>
        </pc:spChg>
        <pc:spChg chg="add del mod">
          <ac:chgData name="Kristopher Huffman" userId="8a82a221-89c2-443a-9aef-0022e6694aee" providerId="ADAL" clId="{1C2C7B74-17AA-46C7-9F29-A81E553E2567}" dt="2021-07-12T01:43:20.925" v="6680" actId="478"/>
          <ac:spMkLst>
            <pc:docMk/>
            <pc:sldMk cId="3722001084" sldId="308"/>
            <ac:spMk id="20" creationId="{BE0A4D30-E361-492F-A8A1-0038753A4B2E}"/>
          </ac:spMkLst>
        </pc:spChg>
        <pc:grpChg chg="del">
          <ac:chgData name="Kristopher Huffman" userId="8a82a221-89c2-443a-9aef-0022e6694aee" providerId="ADAL" clId="{1C2C7B74-17AA-46C7-9F29-A81E553E2567}" dt="2021-07-12T01:29:18.758" v="6465" actId="478"/>
          <ac:grpSpMkLst>
            <pc:docMk/>
            <pc:sldMk cId="3722001084" sldId="308"/>
            <ac:grpSpMk id="17" creationId="{0DEBCBD9-28E9-48B2-A875-1C77F02BD641}"/>
          </ac:grpSpMkLst>
        </pc:grpChg>
        <pc:grpChg chg="del">
          <ac:chgData name="Kristopher Huffman" userId="8a82a221-89c2-443a-9aef-0022e6694aee" providerId="ADAL" clId="{1C2C7B74-17AA-46C7-9F29-A81E553E2567}" dt="2021-07-12T01:29:15.022" v="6462" actId="478"/>
          <ac:grpSpMkLst>
            <pc:docMk/>
            <pc:sldMk cId="3722001084" sldId="308"/>
            <ac:grpSpMk id="18" creationId="{16EC6C4E-38A2-46AA-8C33-7BF9E2830F9D}"/>
          </ac:grpSpMkLst>
        </pc:grpChg>
        <pc:picChg chg="del">
          <ac:chgData name="Kristopher Huffman" userId="8a82a221-89c2-443a-9aef-0022e6694aee" providerId="ADAL" clId="{1C2C7B74-17AA-46C7-9F29-A81E553E2567}" dt="2021-07-12T01:29:16.391" v="6463" actId="478"/>
          <ac:picMkLst>
            <pc:docMk/>
            <pc:sldMk cId="3722001084" sldId="308"/>
            <ac:picMk id="4" creationId="{F47726EC-52C8-4E0D-94CA-B1462D54E293}"/>
          </ac:picMkLst>
        </pc:picChg>
        <pc:picChg chg="add mod">
          <ac:chgData name="Kristopher Huffman" userId="8a82a221-89c2-443a-9aef-0022e6694aee" providerId="ADAL" clId="{1C2C7B74-17AA-46C7-9F29-A81E553E2567}" dt="2021-07-12T01:31:16.173" v="6489" actId="1035"/>
          <ac:picMkLst>
            <pc:docMk/>
            <pc:sldMk cId="3722001084" sldId="308"/>
            <ac:picMk id="8" creationId="{1C514C3E-01E6-413E-B656-0BE560E75CEB}"/>
          </ac:picMkLst>
        </pc:picChg>
      </pc:sldChg>
      <pc:sldChg chg="addSp delSp modSp add mod delAnim modAnim modNotesTx">
        <pc:chgData name="Kristopher Huffman" userId="8a82a221-89c2-443a-9aef-0022e6694aee" providerId="ADAL" clId="{1C2C7B74-17AA-46C7-9F29-A81E553E2567}" dt="2021-07-20T18:32:46.145" v="37117" actId="20577"/>
        <pc:sldMkLst>
          <pc:docMk/>
          <pc:sldMk cId="183238930" sldId="309"/>
        </pc:sldMkLst>
        <pc:spChg chg="mod">
          <ac:chgData name="Kristopher Huffman" userId="8a82a221-89c2-443a-9aef-0022e6694aee" providerId="ADAL" clId="{1C2C7B74-17AA-46C7-9F29-A81E553E2567}" dt="2021-07-12T01:34:49.920" v="6672" actId="20577"/>
          <ac:spMkLst>
            <pc:docMk/>
            <pc:sldMk cId="183238930" sldId="309"/>
            <ac:spMk id="5" creationId="{7A5A862E-21D9-4680-B288-993C5A7D0040}"/>
          </ac:spMkLst>
        </pc:spChg>
        <pc:spChg chg="add mod">
          <ac:chgData name="Kristopher Huffman" userId="8a82a221-89c2-443a-9aef-0022e6694aee" providerId="ADAL" clId="{1C2C7B74-17AA-46C7-9F29-A81E553E2567}" dt="2021-07-12T02:05:10.483" v="6853" actId="1076"/>
          <ac:spMkLst>
            <pc:docMk/>
            <pc:sldMk cId="183238930" sldId="309"/>
            <ac:spMk id="9" creationId="{F7157E8F-5544-4064-AD72-969FD6DDE0E6}"/>
          </ac:spMkLst>
        </pc:spChg>
        <pc:spChg chg="add mod">
          <ac:chgData name="Kristopher Huffman" userId="8a82a221-89c2-443a-9aef-0022e6694aee" providerId="ADAL" clId="{1C2C7B74-17AA-46C7-9F29-A81E553E2567}" dt="2021-07-12T02:02:14.333" v="6792" actId="14100"/>
          <ac:spMkLst>
            <pc:docMk/>
            <pc:sldMk cId="183238930" sldId="309"/>
            <ac:spMk id="10" creationId="{F55779B8-7CE1-4F05-AAE8-86BC13FC4006}"/>
          </ac:spMkLst>
        </pc:spChg>
        <pc:spChg chg="del">
          <ac:chgData name="Kristopher Huffman" userId="8a82a221-89c2-443a-9aef-0022e6694aee" providerId="ADAL" clId="{1C2C7B74-17AA-46C7-9F29-A81E553E2567}" dt="2021-07-12T01:35:01.991" v="6674" actId="478"/>
          <ac:spMkLst>
            <pc:docMk/>
            <pc:sldMk cId="183238930" sldId="309"/>
            <ac:spMk id="16" creationId="{CF687AF0-417F-4703-AEE8-1A96DA3E31FA}"/>
          </ac:spMkLst>
        </pc:spChg>
        <pc:picChg chg="add mod">
          <ac:chgData name="Kristopher Huffman" userId="8a82a221-89c2-443a-9aef-0022e6694aee" providerId="ADAL" clId="{1C2C7B74-17AA-46C7-9F29-A81E553E2567}" dt="2021-07-12T02:01:24.803" v="6784" actId="1036"/>
          <ac:picMkLst>
            <pc:docMk/>
            <pc:sldMk cId="183238930" sldId="309"/>
            <ac:picMk id="4" creationId="{7C5B522F-627A-471B-A854-0E19639B991F}"/>
          </ac:picMkLst>
        </pc:picChg>
        <pc:picChg chg="del">
          <ac:chgData name="Kristopher Huffman" userId="8a82a221-89c2-443a-9aef-0022e6694aee" providerId="ADAL" clId="{1C2C7B74-17AA-46C7-9F29-A81E553E2567}" dt="2021-07-12T01:34:59.149" v="6673" actId="478"/>
          <ac:picMkLst>
            <pc:docMk/>
            <pc:sldMk cId="183238930" sldId="309"/>
            <ac:picMk id="8" creationId="{1C514C3E-01E6-413E-B656-0BE560E75CEB}"/>
          </ac:picMkLst>
        </pc:picChg>
      </pc:sldChg>
      <pc:sldChg chg="addSp delSp modSp add mod delAnim modAnim modNotesTx">
        <pc:chgData name="Kristopher Huffman" userId="8a82a221-89c2-443a-9aef-0022e6694aee" providerId="ADAL" clId="{1C2C7B74-17AA-46C7-9F29-A81E553E2567}" dt="2021-07-20T18:33:13.057" v="37140" actId="20577"/>
        <pc:sldMkLst>
          <pc:docMk/>
          <pc:sldMk cId="4261983660" sldId="310"/>
        </pc:sldMkLst>
        <pc:spChg chg="mod">
          <ac:chgData name="Kristopher Huffman" userId="8a82a221-89c2-443a-9aef-0022e6694aee" providerId="ADAL" clId="{1C2C7B74-17AA-46C7-9F29-A81E553E2567}" dt="2021-07-12T02:02:54.859" v="6807" actId="20577"/>
          <ac:spMkLst>
            <pc:docMk/>
            <pc:sldMk cId="4261983660" sldId="310"/>
            <ac:spMk id="5" creationId="{7A5A862E-21D9-4680-B288-993C5A7D0040}"/>
          </ac:spMkLst>
        </pc:spChg>
        <pc:spChg chg="mod">
          <ac:chgData name="Kristopher Huffman" userId="8a82a221-89c2-443a-9aef-0022e6694aee" providerId="ADAL" clId="{1C2C7B74-17AA-46C7-9F29-A81E553E2567}" dt="2021-07-12T02:07:48.911" v="6984" actId="1038"/>
          <ac:spMkLst>
            <pc:docMk/>
            <pc:sldMk cId="4261983660" sldId="310"/>
            <ac:spMk id="9" creationId="{F7157E8F-5544-4064-AD72-969FD6DDE0E6}"/>
          </ac:spMkLst>
        </pc:spChg>
        <pc:spChg chg="del">
          <ac:chgData name="Kristopher Huffman" userId="8a82a221-89c2-443a-9aef-0022e6694aee" providerId="ADAL" clId="{1C2C7B74-17AA-46C7-9F29-A81E553E2567}" dt="2021-07-12T02:03:02.520" v="6809" actId="478"/>
          <ac:spMkLst>
            <pc:docMk/>
            <pc:sldMk cId="4261983660" sldId="310"/>
            <ac:spMk id="10" creationId="{F55779B8-7CE1-4F05-AAE8-86BC13FC4006}"/>
          </ac:spMkLst>
        </pc:spChg>
        <pc:spChg chg="add del mod">
          <ac:chgData name="Kristopher Huffman" userId="8a82a221-89c2-443a-9aef-0022e6694aee" providerId="ADAL" clId="{1C2C7B74-17AA-46C7-9F29-A81E553E2567}" dt="2021-07-12T02:06:32.874" v="6897"/>
          <ac:spMkLst>
            <pc:docMk/>
            <pc:sldMk cId="4261983660" sldId="310"/>
            <ac:spMk id="11" creationId="{DC36F976-2C18-4384-8FA9-434EDFFBF467}"/>
          </ac:spMkLst>
        </pc:spChg>
        <pc:spChg chg="add mod">
          <ac:chgData name="Kristopher Huffman" userId="8a82a221-89c2-443a-9aef-0022e6694aee" providerId="ADAL" clId="{1C2C7B74-17AA-46C7-9F29-A81E553E2567}" dt="2021-07-12T02:07:34.780" v="6963" actId="1036"/>
          <ac:spMkLst>
            <pc:docMk/>
            <pc:sldMk cId="4261983660" sldId="310"/>
            <ac:spMk id="12" creationId="{A8F8DAA0-7289-4D73-BB0E-38854E5C7CC8}"/>
          </ac:spMkLst>
        </pc:spChg>
        <pc:picChg chg="del">
          <ac:chgData name="Kristopher Huffman" userId="8a82a221-89c2-443a-9aef-0022e6694aee" providerId="ADAL" clId="{1C2C7B74-17AA-46C7-9F29-A81E553E2567}" dt="2021-07-12T02:02:58.636" v="6808" actId="478"/>
          <ac:picMkLst>
            <pc:docMk/>
            <pc:sldMk cId="4261983660" sldId="310"/>
            <ac:picMk id="4" creationId="{7C5B522F-627A-471B-A854-0E19639B991F}"/>
          </ac:picMkLst>
        </pc:picChg>
        <pc:picChg chg="add mod">
          <ac:chgData name="Kristopher Huffman" userId="8a82a221-89c2-443a-9aef-0022e6694aee" providerId="ADAL" clId="{1C2C7B74-17AA-46C7-9F29-A81E553E2567}" dt="2021-07-12T02:15:49.491" v="7461" actId="14100"/>
          <ac:picMkLst>
            <pc:docMk/>
            <pc:sldMk cId="4261983660" sldId="310"/>
            <ac:picMk id="6" creationId="{188106FD-DDBF-4E5A-932E-026B1E9AB6D8}"/>
          </ac:picMkLst>
        </pc:picChg>
      </pc:sldChg>
      <pc:sldChg chg="modSp add mod modAnim modNotesTx">
        <pc:chgData name="Kristopher Huffman" userId="8a82a221-89c2-443a-9aef-0022e6694aee" providerId="ADAL" clId="{1C2C7B74-17AA-46C7-9F29-A81E553E2567}" dt="2021-07-22T14:16:06.991" v="55583" actId="20577"/>
        <pc:sldMkLst>
          <pc:docMk/>
          <pc:sldMk cId="1235618652" sldId="311"/>
        </pc:sldMkLst>
        <pc:spChg chg="mod">
          <ac:chgData name="Kristopher Huffman" userId="8a82a221-89c2-443a-9aef-0022e6694aee" providerId="ADAL" clId="{1C2C7B74-17AA-46C7-9F29-A81E553E2567}" dt="2021-07-16T02:12:00.322" v="20304" actId="20577"/>
          <ac:spMkLst>
            <pc:docMk/>
            <pc:sldMk cId="1235618652" sldId="311"/>
            <ac:spMk id="3" creationId="{8BD7E5C0-C03A-4A4A-A90A-C32EEDD42048}"/>
          </ac:spMkLst>
        </pc:spChg>
        <pc:spChg chg="mod">
          <ac:chgData name="Kristopher Huffman" userId="8a82a221-89c2-443a-9aef-0022e6694aee" providerId="ADAL" clId="{1C2C7B74-17AA-46C7-9F29-A81E553E2567}" dt="2021-07-21T21:28:42.691" v="52987" actId="20578"/>
          <ac:spMkLst>
            <pc:docMk/>
            <pc:sldMk cId="1235618652" sldId="311"/>
            <ac:spMk id="5" creationId="{7A5A862E-21D9-4680-B288-993C5A7D0040}"/>
          </ac:spMkLst>
        </pc:spChg>
      </pc:sldChg>
      <pc:sldChg chg="addSp delSp modSp add del mod delAnim modAnim">
        <pc:chgData name="Kristopher Huffman" userId="8a82a221-89c2-443a-9aef-0022e6694aee" providerId="ADAL" clId="{1C2C7B74-17AA-46C7-9F29-A81E553E2567}" dt="2021-07-13T19:21:37.912" v="10108" actId="2696"/>
        <pc:sldMkLst>
          <pc:docMk/>
          <pc:sldMk cId="100269854" sldId="312"/>
        </pc:sldMkLst>
        <pc:spChg chg="add mod">
          <ac:chgData name="Kristopher Huffman" userId="8a82a221-89c2-443a-9aef-0022e6694aee" providerId="ADAL" clId="{1C2C7B74-17AA-46C7-9F29-A81E553E2567}" dt="2021-07-13T19:10:43.147" v="10090" actId="1038"/>
          <ac:spMkLst>
            <pc:docMk/>
            <pc:sldMk cId="100269854" sldId="312"/>
            <ac:spMk id="2" creationId="{CE5F7068-215A-4175-908C-7471AA25D2C6}"/>
          </ac:spMkLst>
        </pc:spChg>
        <pc:spChg chg="add del mod">
          <ac:chgData name="Kristopher Huffman" userId="8a82a221-89c2-443a-9aef-0022e6694aee" providerId="ADAL" clId="{1C2C7B74-17AA-46C7-9F29-A81E553E2567}" dt="2021-07-12T02:24:09.818" v="8144" actId="478"/>
          <ac:spMkLst>
            <pc:docMk/>
            <pc:sldMk cId="100269854" sldId="312"/>
            <ac:spMk id="4" creationId="{CF43B277-9049-44C2-AA6C-7B255A8231D4}"/>
          </ac:spMkLst>
        </pc:spChg>
        <pc:spChg chg="add del mod">
          <ac:chgData name="Kristopher Huffman" userId="8a82a221-89c2-443a-9aef-0022e6694aee" providerId="ADAL" clId="{1C2C7B74-17AA-46C7-9F29-A81E553E2567}" dt="2021-07-13T18:42:11.871" v="9300" actId="478"/>
          <ac:spMkLst>
            <pc:docMk/>
            <pc:sldMk cId="100269854" sldId="312"/>
            <ac:spMk id="5" creationId="{0ABEE1AC-1CAB-47FD-B219-A0404048F34C}"/>
          </ac:spMkLst>
        </pc:spChg>
        <pc:spChg chg="del">
          <ac:chgData name="Kristopher Huffman" userId="8a82a221-89c2-443a-9aef-0022e6694aee" providerId="ADAL" clId="{1C2C7B74-17AA-46C7-9F29-A81E553E2567}" dt="2021-07-12T02:24:08.237" v="8143" actId="478"/>
          <ac:spMkLst>
            <pc:docMk/>
            <pc:sldMk cId="100269854" sldId="312"/>
            <ac:spMk id="5" creationId="{7A5A862E-21D9-4680-B288-993C5A7D0040}"/>
          </ac:spMkLst>
        </pc:spChg>
        <pc:spChg chg="add mod">
          <ac:chgData name="Kristopher Huffman" userId="8a82a221-89c2-443a-9aef-0022e6694aee" providerId="ADAL" clId="{1C2C7B74-17AA-46C7-9F29-A81E553E2567}" dt="2021-07-13T19:10:43.147" v="10090" actId="1038"/>
          <ac:spMkLst>
            <pc:docMk/>
            <pc:sldMk cId="100269854" sldId="312"/>
            <ac:spMk id="6" creationId="{7D921F49-287E-413A-8E04-6F484B85FE92}"/>
          </ac:spMkLst>
        </pc:spChg>
        <pc:spChg chg="add mod">
          <ac:chgData name="Kristopher Huffman" userId="8a82a221-89c2-443a-9aef-0022e6694aee" providerId="ADAL" clId="{1C2C7B74-17AA-46C7-9F29-A81E553E2567}" dt="2021-07-13T19:10:43.147" v="10090" actId="1038"/>
          <ac:spMkLst>
            <pc:docMk/>
            <pc:sldMk cId="100269854" sldId="312"/>
            <ac:spMk id="8" creationId="{51181B98-8A95-412D-A686-4291F658F475}"/>
          </ac:spMkLst>
        </pc:spChg>
        <pc:spChg chg="add mod">
          <ac:chgData name="Kristopher Huffman" userId="8a82a221-89c2-443a-9aef-0022e6694aee" providerId="ADAL" clId="{1C2C7B74-17AA-46C7-9F29-A81E553E2567}" dt="2021-07-13T19:10:43.147" v="10090" actId="1038"/>
          <ac:spMkLst>
            <pc:docMk/>
            <pc:sldMk cId="100269854" sldId="312"/>
            <ac:spMk id="9" creationId="{73100ADF-E4DE-4D10-AA95-160D151990C1}"/>
          </ac:spMkLst>
        </pc:spChg>
        <pc:picChg chg="add mod">
          <ac:chgData name="Kristopher Huffman" userId="8a82a221-89c2-443a-9aef-0022e6694aee" providerId="ADAL" clId="{1C2C7B74-17AA-46C7-9F29-A81E553E2567}" dt="2021-07-13T19:02:42.933" v="9988" actId="1076"/>
          <ac:picMkLst>
            <pc:docMk/>
            <pc:sldMk cId="100269854" sldId="312"/>
            <ac:picMk id="7" creationId="{7BD66279-2361-463D-8C8C-0B6B4E1BF8D5}"/>
          </ac:picMkLst>
        </pc:picChg>
      </pc:sldChg>
      <pc:sldChg chg="modSp add del mod modAnim">
        <pc:chgData name="Kristopher Huffman" userId="8a82a221-89c2-443a-9aef-0022e6694aee" providerId="ADAL" clId="{1C2C7B74-17AA-46C7-9F29-A81E553E2567}" dt="2021-07-13T19:23:11.124" v="10124" actId="2696"/>
        <pc:sldMkLst>
          <pc:docMk/>
          <pc:sldMk cId="1177345883" sldId="313"/>
        </pc:sldMkLst>
        <pc:spChg chg="mod">
          <ac:chgData name="Kristopher Huffman" userId="8a82a221-89c2-443a-9aef-0022e6694aee" providerId="ADAL" clId="{1C2C7B74-17AA-46C7-9F29-A81E553E2567}" dt="2021-07-13T18:22:23.573" v="8606" actId="20577"/>
          <ac:spMkLst>
            <pc:docMk/>
            <pc:sldMk cId="1177345883" sldId="313"/>
            <ac:spMk id="8" creationId="{51181B98-8A95-412D-A686-4291F658F475}"/>
          </ac:spMkLst>
        </pc:spChg>
      </pc:sldChg>
      <pc:sldChg chg="addSp delSp modSp add mod modAnim modNotesTx">
        <pc:chgData name="Kristopher Huffman" userId="8a82a221-89c2-443a-9aef-0022e6694aee" providerId="ADAL" clId="{1C2C7B74-17AA-46C7-9F29-A81E553E2567}" dt="2021-07-20T19:13:18.241" v="38716" actId="20577"/>
        <pc:sldMkLst>
          <pc:docMk/>
          <pc:sldMk cId="3017458601" sldId="314"/>
        </pc:sldMkLst>
        <pc:spChg chg="mod">
          <ac:chgData name="Kristopher Huffman" userId="8a82a221-89c2-443a-9aef-0022e6694aee" providerId="ADAL" clId="{1C2C7B74-17AA-46C7-9F29-A81E553E2567}" dt="2021-07-14T15:52:59.218" v="11219" actId="1036"/>
          <ac:spMkLst>
            <pc:docMk/>
            <pc:sldMk cId="3017458601" sldId="314"/>
            <ac:spMk id="2" creationId="{CE5F7068-215A-4175-908C-7471AA25D2C6}"/>
          </ac:spMkLst>
        </pc:spChg>
        <pc:spChg chg="mod">
          <ac:chgData name="Kristopher Huffman" userId="8a82a221-89c2-443a-9aef-0022e6694aee" providerId="ADAL" clId="{1C2C7B74-17AA-46C7-9F29-A81E553E2567}" dt="2021-07-14T15:59:10.919" v="11320" actId="1036"/>
          <ac:spMkLst>
            <pc:docMk/>
            <pc:sldMk cId="3017458601" sldId="314"/>
            <ac:spMk id="6" creationId="{7D921F49-287E-413A-8E04-6F484B85FE92}"/>
          </ac:spMkLst>
        </pc:spChg>
        <pc:spChg chg="mod">
          <ac:chgData name="Kristopher Huffman" userId="8a82a221-89c2-443a-9aef-0022e6694aee" providerId="ADAL" clId="{1C2C7B74-17AA-46C7-9F29-A81E553E2567}" dt="2021-07-14T15:55:30.293" v="11314" actId="1035"/>
          <ac:spMkLst>
            <pc:docMk/>
            <pc:sldMk cId="3017458601" sldId="314"/>
            <ac:spMk id="8" creationId="{51181B98-8A95-412D-A686-4291F658F475}"/>
          </ac:spMkLst>
        </pc:spChg>
        <pc:spChg chg="mod">
          <ac:chgData name="Kristopher Huffman" userId="8a82a221-89c2-443a-9aef-0022e6694aee" providerId="ADAL" clId="{1C2C7B74-17AA-46C7-9F29-A81E553E2567}" dt="2021-07-14T15:59:10.919" v="11320" actId="1036"/>
          <ac:spMkLst>
            <pc:docMk/>
            <pc:sldMk cId="3017458601" sldId="314"/>
            <ac:spMk id="9" creationId="{73100ADF-E4DE-4D10-AA95-160D151990C1}"/>
          </ac:spMkLst>
        </pc:spChg>
        <pc:spChg chg="add mod">
          <ac:chgData name="Kristopher Huffman" userId="8a82a221-89c2-443a-9aef-0022e6694aee" providerId="ADAL" clId="{1C2C7B74-17AA-46C7-9F29-A81E553E2567}" dt="2021-07-14T16:23:59.723" v="11418" actId="20577"/>
          <ac:spMkLst>
            <pc:docMk/>
            <pc:sldMk cId="3017458601" sldId="314"/>
            <ac:spMk id="29" creationId="{BCC39F63-F827-4E5C-A11E-DA3D5EEC9BCD}"/>
          </ac:spMkLst>
        </pc:spChg>
        <pc:grpChg chg="add mod">
          <ac:chgData name="Kristopher Huffman" userId="8a82a221-89c2-443a-9aef-0022e6694aee" providerId="ADAL" clId="{1C2C7B74-17AA-46C7-9F29-A81E553E2567}" dt="2021-07-14T15:54:16.167" v="11250" actId="1036"/>
          <ac:grpSpMkLst>
            <pc:docMk/>
            <pc:sldMk cId="3017458601" sldId="314"/>
            <ac:grpSpMk id="36" creationId="{C258B8A2-385E-4446-8AEF-976AFF3204F6}"/>
          </ac:grpSpMkLst>
        </pc:grpChg>
        <pc:cxnChg chg="add mod">
          <ac:chgData name="Kristopher Huffman" userId="8a82a221-89c2-443a-9aef-0022e6694aee" providerId="ADAL" clId="{1C2C7B74-17AA-46C7-9F29-A81E553E2567}" dt="2021-07-14T15:55:13.671" v="11305" actId="1037"/>
          <ac:cxnSpMkLst>
            <pc:docMk/>
            <pc:sldMk cId="3017458601" sldId="314"/>
            <ac:cxnSpMk id="10" creationId="{ED905A21-A8E0-46A4-A651-4E2393CC8BD3}"/>
          </ac:cxnSpMkLst>
        </pc:cxnChg>
        <pc:cxnChg chg="add del mod">
          <ac:chgData name="Kristopher Huffman" userId="8a82a221-89c2-443a-9aef-0022e6694aee" providerId="ADAL" clId="{1C2C7B74-17AA-46C7-9F29-A81E553E2567}" dt="2021-07-14T14:47:31.747" v="10748" actId="478"/>
          <ac:cxnSpMkLst>
            <pc:docMk/>
            <pc:sldMk cId="3017458601" sldId="314"/>
            <ac:cxnSpMk id="11" creationId="{65D355F3-B225-4D8F-A637-A613437AF440}"/>
          </ac:cxnSpMkLst>
        </pc:cxnChg>
        <pc:cxnChg chg="add mod">
          <ac:chgData name="Kristopher Huffman" userId="8a82a221-89c2-443a-9aef-0022e6694aee" providerId="ADAL" clId="{1C2C7B74-17AA-46C7-9F29-A81E553E2567}" dt="2021-07-14T15:55:03.843" v="11301" actId="14100"/>
          <ac:cxnSpMkLst>
            <pc:docMk/>
            <pc:sldMk cId="3017458601" sldId="314"/>
            <ac:cxnSpMk id="14" creationId="{A3B8C62B-59CE-4887-8C74-4EF95FEE2D29}"/>
          </ac:cxnSpMkLst>
        </pc:cxnChg>
        <pc:cxnChg chg="add mod">
          <ac:chgData name="Kristopher Huffman" userId="8a82a221-89c2-443a-9aef-0022e6694aee" providerId="ADAL" clId="{1C2C7B74-17AA-46C7-9F29-A81E553E2567}" dt="2021-07-14T15:51:19.931" v="11169" actId="164"/>
          <ac:cxnSpMkLst>
            <pc:docMk/>
            <pc:sldMk cId="3017458601" sldId="314"/>
            <ac:cxnSpMk id="20" creationId="{C2DAD588-01F7-45DB-B4AF-8629ED2C8310}"/>
          </ac:cxnSpMkLst>
        </pc:cxnChg>
        <pc:cxnChg chg="add del mod">
          <ac:chgData name="Kristopher Huffman" userId="8a82a221-89c2-443a-9aef-0022e6694aee" providerId="ADAL" clId="{1C2C7B74-17AA-46C7-9F29-A81E553E2567}" dt="2021-07-14T14:54:30.267" v="10973" actId="478"/>
          <ac:cxnSpMkLst>
            <pc:docMk/>
            <pc:sldMk cId="3017458601" sldId="314"/>
            <ac:cxnSpMk id="25" creationId="{E0446A54-8614-478E-8044-EF3664B42E81}"/>
          </ac:cxnSpMkLst>
        </pc:cxnChg>
      </pc:sldChg>
      <pc:sldChg chg="add del">
        <pc:chgData name="Kristopher Huffman" userId="8a82a221-89c2-443a-9aef-0022e6694aee" providerId="ADAL" clId="{1C2C7B74-17AA-46C7-9F29-A81E553E2567}" dt="2021-07-13T19:23:02.630" v="10123" actId="2890"/>
        <pc:sldMkLst>
          <pc:docMk/>
          <pc:sldMk cId="1109252802" sldId="315"/>
        </pc:sldMkLst>
      </pc:sldChg>
      <pc:sldChg chg="add del">
        <pc:chgData name="Kristopher Huffman" userId="8a82a221-89c2-443a-9aef-0022e6694aee" providerId="ADAL" clId="{1C2C7B74-17AA-46C7-9F29-A81E553E2567}" dt="2021-07-14T15:59:25.205" v="11321" actId="2696"/>
        <pc:sldMkLst>
          <pc:docMk/>
          <pc:sldMk cId="3137665815" sldId="315"/>
        </pc:sldMkLst>
      </pc:sldChg>
      <pc:sldChg chg="add del">
        <pc:chgData name="Kristopher Huffman" userId="8a82a221-89c2-443a-9aef-0022e6694aee" providerId="ADAL" clId="{1C2C7B74-17AA-46C7-9F29-A81E553E2567}" dt="2021-07-14T15:56:32.805" v="11315" actId="2696"/>
        <pc:sldMkLst>
          <pc:docMk/>
          <pc:sldMk cId="3386063903" sldId="315"/>
        </pc:sldMkLst>
      </pc:sldChg>
      <pc:sldChg chg="addSp delSp modSp add mod delAnim modAnim modNotesTx">
        <pc:chgData name="Kristopher Huffman" userId="8a82a221-89c2-443a-9aef-0022e6694aee" providerId="ADAL" clId="{1C2C7B74-17AA-46C7-9F29-A81E553E2567}" dt="2021-07-21T14:49:32.917" v="39269" actId="20577"/>
        <pc:sldMkLst>
          <pc:docMk/>
          <pc:sldMk cId="3769871061" sldId="315"/>
        </pc:sldMkLst>
        <pc:spChg chg="del">
          <ac:chgData name="Kristopher Huffman" userId="8a82a221-89c2-443a-9aef-0022e6694aee" providerId="ADAL" clId="{1C2C7B74-17AA-46C7-9F29-A81E553E2567}" dt="2021-07-14T15:59:36.058" v="11325" actId="478"/>
          <ac:spMkLst>
            <pc:docMk/>
            <pc:sldMk cId="3769871061" sldId="315"/>
            <ac:spMk id="2" creationId="{CE5F7068-215A-4175-908C-7471AA25D2C6}"/>
          </ac:spMkLst>
        </pc:spChg>
        <pc:spChg chg="add del mod">
          <ac:chgData name="Kristopher Huffman" userId="8a82a221-89c2-443a-9aef-0022e6694aee" providerId="ADAL" clId="{1C2C7B74-17AA-46C7-9F29-A81E553E2567}" dt="2021-07-14T15:59:42.244" v="11331" actId="478"/>
          <ac:spMkLst>
            <pc:docMk/>
            <pc:sldMk cId="3769871061" sldId="315"/>
            <ac:spMk id="5" creationId="{4AEB1500-4B1B-4585-BEBA-54FB17AFE738}"/>
          </ac:spMkLst>
        </pc:spChg>
        <pc:spChg chg="del">
          <ac:chgData name="Kristopher Huffman" userId="8a82a221-89c2-443a-9aef-0022e6694aee" providerId="ADAL" clId="{1C2C7B74-17AA-46C7-9F29-A81E553E2567}" dt="2021-07-14T15:59:39.808" v="11329" actId="478"/>
          <ac:spMkLst>
            <pc:docMk/>
            <pc:sldMk cId="3769871061" sldId="315"/>
            <ac:spMk id="6" creationId="{7D921F49-287E-413A-8E04-6F484B85FE92}"/>
          </ac:spMkLst>
        </pc:spChg>
        <pc:spChg chg="del">
          <ac:chgData name="Kristopher Huffman" userId="8a82a221-89c2-443a-9aef-0022e6694aee" providerId="ADAL" clId="{1C2C7B74-17AA-46C7-9F29-A81E553E2567}" dt="2021-07-14T15:59:40.742" v="11330" actId="478"/>
          <ac:spMkLst>
            <pc:docMk/>
            <pc:sldMk cId="3769871061" sldId="315"/>
            <ac:spMk id="8" creationId="{51181B98-8A95-412D-A686-4291F658F475}"/>
          </ac:spMkLst>
        </pc:spChg>
        <pc:spChg chg="add del mod">
          <ac:chgData name="Kristopher Huffman" userId="8a82a221-89c2-443a-9aef-0022e6694aee" providerId="ADAL" clId="{1C2C7B74-17AA-46C7-9F29-A81E553E2567}" dt="2021-07-16T03:16:47.586" v="21448" actId="478"/>
          <ac:spMkLst>
            <pc:docMk/>
            <pc:sldMk cId="3769871061" sldId="315"/>
            <ac:spMk id="8" creationId="{7CC7E3EA-5BA1-47F9-B475-C7922702C7C4}"/>
          </ac:spMkLst>
        </pc:spChg>
        <pc:spChg chg="del mod">
          <ac:chgData name="Kristopher Huffman" userId="8a82a221-89c2-443a-9aef-0022e6694aee" providerId="ADAL" clId="{1C2C7B74-17AA-46C7-9F29-A81E553E2567}" dt="2021-07-14T15:59:37.838" v="11328" actId="478"/>
          <ac:spMkLst>
            <pc:docMk/>
            <pc:sldMk cId="3769871061" sldId="315"/>
            <ac:spMk id="9" creationId="{73100ADF-E4DE-4D10-AA95-160D151990C1}"/>
          </ac:spMkLst>
        </pc:spChg>
        <pc:spChg chg="add mod">
          <ac:chgData name="Kristopher Huffman" userId="8a82a221-89c2-443a-9aef-0022e6694aee" providerId="ADAL" clId="{1C2C7B74-17AA-46C7-9F29-A81E553E2567}" dt="2021-07-16T03:36:43.540" v="21632" actId="1035"/>
          <ac:spMkLst>
            <pc:docMk/>
            <pc:sldMk cId="3769871061" sldId="315"/>
            <ac:spMk id="11" creationId="{FAD41B47-FF86-40B6-9A5A-4156E24C2BC5}"/>
          </ac:spMkLst>
        </pc:spChg>
        <pc:spChg chg="add del mod">
          <ac:chgData name="Kristopher Huffman" userId="8a82a221-89c2-443a-9aef-0022e6694aee" providerId="ADAL" clId="{1C2C7B74-17AA-46C7-9F29-A81E553E2567}" dt="2021-07-16T03:16:42.477" v="21447" actId="478"/>
          <ac:spMkLst>
            <pc:docMk/>
            <pc:sldMk cId="3769871061" sldId="315"/>
            <ac:spMk id="17" creationId="{C48A073A-B0D0-40A4-A293-3F04708F7E43}"/>
          </ac:spMkLst>
        </pc:spChg>
        <pc:spChg chg="mod">
          <ac:chgData name="Kristopher Huffman" userId="8a82a221-89c2-443a-9aef-0022e6694aee" providerId="ADAL" clId="{1C2C7B74-17AA-46C7-9F29-A81E553E2567}" dt="2021-07-14T15:59:33.632" v="11324" actId="6549"/>
          <ac:spMkLst>
            <pc:docMk/>
            <pc:sldMk cId="3769871061" sldId="315"/>
            <ac:spMk id="29" creationId="{BCC39F63-F827-4E5C-A11E-DA3D5EEC9BCD}"/>
          </ac:spMkLst>
        </pc:spChg>
        <pc:grpChg chg="del">
          <ac:chgData name="Kristopher Huffman" userId="8a82a221-89c2-443a-9aef-0022e6694aee" providerId="ADAL" clId="{1C2C7B74-17AA-46C7-9F29-A81E553E2567}" dt="2021-07-14T15:59:36.058" v="11325" actId="478"/>
          <ac:grpSpMkLst>
            <pc:docMk/>
            <pc:sldMk cId="3769871061" sldId="315"/>
            <ac:grpSpMk id="36" creationId="{C258B8A2-385E-4446-8AEF-976AFF3204F6}"/>
          </ac:grpSpMkLst>
        </pc:grpChg>
        <pc:picChg chg="add mod">
          <ac:chgData name="Kristopher Huffman" userId="8a82a221-89c2-443a-9aef-0022e6694aee" providerId="ADAL" clId="{1C2C7B74-17AA-46C7-9F29-A81E553E2567}" dt="2021-07-16T03:34:55.224" v="21605" actId="1076"/>
          <ac:picMkLst>
            <pc:docMk/>
            <pc:sldMk cId="3769871061" sldId="315"/>
            <ac:picMk id="4" creationId="{CF8FD87A-8414-4EE0-A56B-D602835052F8}"/>
          </ac:picMkLst>
        </pc:picChg>
        <pc:picChg chg="add mod">
          <ac:chgData name="Kristopher Huffman" userId="8a82a221-89c2-443a-9aef-0022e6694aee" providerId="ADAL" clId="{1C2C7B74-17AA-46C7-9F29-A81E553E2567}" dt="2021-07-21T14:33:21.269" v="38789" actId="1037"/>
          <ac:picMkLst>
            <pc:docMk/>
            <pc:sldMk cId="3769871061" sldId="315"/>
            <ac:picMk id="6" creationId="{B0C74FA8-34F7-4290-9D2F-001CE2763674}"/>
          </ac:picMkLst>
        </pc:picChg>
        <pc:picChg chg="del">
          <ac:chgData name="Kristopher Huffman" userId="8a82a221-89c2-443a-9aef-0022e6694aee" providerId="ADAL" clId="{1C2C7B74-17AA-46C7-9F29-A81E553E2567}" dt="2021-07-14T15:59:32.799" v="11323" actId="478"/>
          <ac:picMkLst>
            <pc:docMk/>
            <pc:sldMk cId="3769871061" sldId="315"/>
            <ac:picMk id="7" creationId="{7BD66279-2361-463D-8C8C-0B6B4E1BF8D5}"/>
          </ac:picMkLst>
        </pc:picChg>
        <pc:picChg chg="add mod">
          <ac:chgData name="Kristopher Huffman" userId="8a82a221-89c2-443a-9aef-0022e6694aee" providerId="ADAL" clId="{1C2C7B74-17AA-46C7-9F29-A81E553E2567}" dt="2021-07-16T03:36:36.438" v="21630" actId="1038"/>
          <ac:picMkLst>
            <pc:docMk/>
            <pc:sldMk cId="3769871061" sldId="315"/>
            <ac:picMk id="12" creationId="{170DBCFE-7FB0-430B-AFF2-38FC845A185E}"/>
          </ac:picMkLst>
        </pc:picChg>
        <pc:picChg chg="add del mod">
          <ac:chgData name="Kristopher Huffman" userId="8a82a221-89c2-443a-9aef-0022e6694aee" providerId="ADAL" clId="{1C2C7B74-17AA-46C7-9F29-A81E553E2567}" dt="2021-07-14T16:20:36.022" v="11390" actId="478"/>
          <ac:picMkLst>
            <pc:docMk/>
            <pc:sldMk cId="3769871061" sldId="315"/>
            <ac:picMk id="15" creationId="{240C7360-8A50-496B-8F69-D9F0B758096B}"/>
          </ac:picMkLst>
        </pc:picChg>
      </pc:sldChg>
      <pc:sldChg chg="modSp add mod ord modAnim modNotesTx">
        <pc:chgData name="Kristopher Huffman" userId="8a82a221-89c2-443a-9aef-0022e6694aee" providerId="ADAL" clId="{1C2C7B74-17AA-46C7-9F29-A81E553E2567}" dt="2021-07-21T14:53:15.311" v="39608" actId="20577"/>
        <pc:sldMkLst>
          <pc:docMk/>
          <pc:sldMk cId="446030703" sldId="316"/>
        </pc:sldMkLst>
        <pc:spChg chg="mod">
          <ac:chgData name="Kristopher Huffman" userId="8a82a221-89c2-443a-9aef-0022e6694aee" providerId="ADAL" clId="{1C2C7B74-17AA-46C7-9F29-A81E553E2567}" dt="2021-07-14T16:25:08.662" v="11429" actId="20577"/>
          <ac:spMkLst>
            <pc:docMk/>
            <pc:sldMk cId="446030703" sldId="316"/>
            <ac:spMk id="3" creationId="{8BD7E5C0-C03A-4A4A-A90A-C32EEDD42048}"/>
          </ac:spMkLst>
        </pc:spChg>
        <pc:spChg chg="mod">
          <ac:chgData name="Kristopher Huffman" userId="8a82a221-89c2-443a-9aef-0022e6694aee" providerId="ADAL" clId="{1C2C7B74-17AA-46C7-9F29-A81E553E2567}" dt="2021-07-14T17:07:45.198" v="12190" actId="20577"/>
          <ac:spMkLst>
            <pc:docMk/>
            <pc:sldMk cId="446030703" sldId="316"/>
            <ac:spMk id="5" creationId="{7A5A862E-21D9-4680-B288-993C5A7D0040}"/>
          </ac:spMkLst>
        </pc:spChg>
      </pc:sldChg>
      <pc:sldChg chg="addSp delSp modSp add mod delAnim modAnim modNotesTx">
        <pc:chgData name="Kristopher Huffman" userId="8a82a221-89c2-443a-9aef-0022e6694aee" providerId="ADAL" clId="{1C2C7B74-17AA-46C7-9F29-A81E553E2567}" dt="2021-07-21T17:11:44.917" v="39973" actId="20577"/>
        <pc:sldMkLst>
          <pc:docMk/>
          <pc:sldMk cId="884349644" sldId="317"/>
        </pc:sldMkLst>
        <pc:spChg chg="add del mod">
          <ac:chgData name="Kristopher Huffman" userId="8a82a221-89c2-443a-9aef-0022e6694aee" providerId="ADAL" clId="{1C2C7B74-17AA-46C7-9F29-A81E553E2567}" dt="2021-07-14T16:28:40.348" v="11838" actId="478"/>
          <ac:spMkLst>
            <pc:docMk/>
            <pc:sldMk cId="884349644" sldId="317"/>
            <ac:spMk id="4" creationId="{865B3B5B-5C62-408F-913A-E4787F2085CC}"/>
          </ac:spMkLst>
        </pc:spChg>
        <pc:spChg chg="del">
          <ac:chgData name="Kristopher Huffman" userId="8a82a221-89c2-443a-9aef-0022e6694aee" providerId="ADAL" clId="{1C2C7B74-17AA-46C7-9F29-A81E553E2567}" dt="2021-07-14T16:28:38.615" v="11837" actId="478"/>
          <ac:spMkLst>
            <pc:docMk/>
            <pc:sldMk cId="884349644" sldId="317"/>
            <ac:spMk id="5" creationId="{7A5A862E-21D9-4680-B288-993C5A7D0040}"/>
          </ac:spMkLst>
        </pc:spChg>
        <pc:spChg chg="add del mod">
          <ac:chgData name="Kristopher Huffman" userId="8a82a221-89c2-443a-9aef-0022e6694aee" providerId="ADAL" clId="{1C2C7B74-17AA-46C7-9F29-A81E553E2567}" dt="2021-07-14T16:42:35.527" v="11913" actId="478"/>
          <ac:spMkLst>
            <pc:docMk/>
            <pc:sldMk cId="884349644" sldId="317"/>
            <ac:spMk id="11" creationId="{1709FDAF-4E87-4080-8452-FC91C55A94E9}"/>
          </ac:spMkLst>
        </pc:spChg>
        <pc:spChg chg="add del mod">
          <ac:chgData name="Kristopher Huffman" userId="8a82a221-89c2-443a-9aef-0022e6694aee" providerId="ADAL" clId="{1C2C7B74-17AA-46C7-9F29-A81E553E2567}" dt="2021-07-14T16:42:46.233" v="11914" actId="478"/>
          <ac:spMkLst>
            <pc:docMk/>
            <pc:sldMk cId="884349644" sldId="317"/>
            <ac:spMk id="13" creationId="{E7F8DCF1-BEAF-4635-9A15-61A79A90BB39}"/>
          </ac:spMkLst>
        </pc:spChg>
        <pc:spChg chg="add del mod">
          <ac:chgData name="Kristopher Huffman" userId="8a82a221-89c2-443a-9aef-0022e6694aee" providerId="ADAL" clId="{1C2C7B74-17AA-46C7-9F29-A81E553E2567}" dt="2021-07-14T17:03:31.606" v="12055" actId="478"/>
          <ac:spMkLst>
            <pc:docMk/>
            <pc:sldMk cId="884349644" sldId="317"/>
            <ac:spMk id="14" creationId="{ECF1A747-B29A-4291-A818-EC8A40FB3142}"/>
          </ac:spMkLst>
        </pc:spChg>
        <pc:spChg chg="add del mod">
          <ac:chgData name="Kristopher Huffman" userId="8a82a221-89c2-443a-9aef-0022e6694aee" providerId="ADAL" clId="{1C2C7B74-17AA-46C7-9F29-A81E553E2567}" dt="2021-07-14T17:03:29.951" v="12054" actId="478"/>
          <ac:spMkLst>
            <pc:docMk/>
            <pc:sldMk cId="884349644" sldId="317"/>
            <ac:spMk id="17" creationId="{D137768F-BBED-4C49-BDDB-F7408D6D9D69}"/>
          </ac:spMkLst>
        </pc:spChg>
        <pc:spChg chg="add del mod">
          <ac:chgData name="Kristopher Huffman" userId="8a82a221-89c2-443a-9aef-0022e6694aee" providerId="ADAL" clId="{1C2C7B74-17AA-46C7-9F29-A81E553E2567}" dt="2021-07-14T17:03:34.010" v="12056" actId="478"/>
          <ac:spMkLst>
            <pc:docMk/>
            <pc:sldMk cId="884349644" sldId="317"/>
            <ac:spMk id="25" creationId="{7A82B3F7-061A-427A-9C20-F0225653B34B}"/>
          </ac:spMkLst>
        </pc:spChg>
        <pc:spChg chg="add del">
          <ac:chgData name="Kristopher Huffman" userId="8a82a221-89c2-443a-9aef-0022e6694aee" providerId="ADAL" clId="{1C2C7B74-17AA-46C7-9F29-A81E553E2567}" dt="2021-07-14T17:05:06.065" v="12069" actId="22"/>
          <ac:spMkLst>
            <pc:docMk/>
            <pc:sldMk cId="884349644" sldId="317"/>
            <ac:spMk id="27" creationId="{D49DDD8C-C424-4501-9C81-80178DFDD614}"/>
          </ac:spMkLst>
        </pc:spChg>
        <pc:spChg chg="add mod">
          <ac:chgData name="Kristopher Huffman" userId="8a82a221-89c2-443a-9aef-0022e6694aee" providerId="ADAL" clId="{1C2C7B74-17AA-46C7-9F29-A81E553E2567}" dt="2021-07-14T19:19:09.296" v="12945" actId="20577"/>
          <ac:spMkLst>
            <pc:docMk/>
            <pc:sldMk cId="884349644" sldId="317"/>
            <ac:spMk id="28" creationId="{A13A09AF-5320-43A4-9490-CBC66977BC1B}"/>
          </ac:spMkLst>
        </pc:spChg>
        <pc:spChg chg="add del mod">
          <ac:chgData name="Kristopher Huffman" userId="8a82a221-89c2-443a-9aef-0022e6694aee" providerId="ADAL" clId="{1C2C7B74-17AA-46C7-9F29-A81E553E2567}" dt="2021-07-14T17:17:19.270" v="12243" actId="478"/>
          <ac:spMkLst>
            <pc:docMk/>
            <pc:sldMk cId="884349644" sldId="317"/>
            <ac:spMk id="32" creationId="{88DF6F61-CEA0-48D3-9669-56A0186E852E}"/>
          </ac:spMkLst>
        </pc:spChg>
        <pc:spChg chg="add mod">
          <ac:chgData name="Kristopher Huffman" userId="8a82a221-89c2-443a-9aef-0022e6694aee" providerId="ADAL" clId="{1C2C7B74-17AA-46C7-9F29-A81E553E2567}" dt="2021-07-14T17:18:34.199" v="12248" actId="14100"/>
          <ac:spMkLst>
            <pc:docMk/>
            <pc:sldMk cId="884349644" sldId="317"/>
            <ac:spMk id="33" creationId="{96210E31-1BA4-4786-9D20-8BC959CBB55F}"/>
          </ac:spMkLst>
        </pc:spChg>
        <pc:picChg chg="add mod">
          <ac:chgData name="Kristopher Huffman" userId="8a82a221-89c2-443a-9aef-0022e6694aee" providerId="ADAL" clId="{1C2C7B74-17AA-46C7-9F29-A81E553E2567}" dt="2021-07-14T17:09:10.731" v="12193" actId="1076"/>
          <ac:picMkLst>
            <pc:docMk/>
            <pc:sldMk cId="884349644" sldId="317"/>
            <ac:picMk id="7" creationId="{C857EB06-E102-4F4C-B3B8-5DFA865860F0}"/>
          </ac:picMkLst>
        </pc:picChg>
        <pc:picChg chg="add del mod">
          <ac:chgData name="Kristopher Huffman" userId="8a82a221-89c2-443a-9aef-0022e6694aee" providerId="ADAL" clId="{1C2C7B74-17AA-46C7-9F29-A81E553E2567}" dt="2021-07-14T16:32:24.949" v="11847" actId="478"/>
          <ac:picMkLst>
            <pc:docMk/>
            <pc:sldMk cId="884349644" sldId="317"/>
            <ac:picMk id="9" creationId="{AF5A518E-B6D5-4EC3-BE4E-1AABD1EDC9A5}"/>
          </ac:picMkLst>
        </pc:picChg>
        <pc:picChg chg="add del mod">
          <ac:chgData name="Kristopher Huffman" userId="8a82a221-89c2-443a-9aef-0022e6694aee" providerId="ADAL" clId="{1C2C7B74-17AA-46C7-9F29-A81E553E2567}" dt="2021-07-14T17:03:34.742" v="12057" actId="478"/>
          <ac:picMkLst>
            <pc:docMk/>
            <pc:sldMk cId="884349644" sldId="317"/>
            <ac:picMk id="10" creationId="{9A9148D3-3F87-46A3-ACCD-BCD4B49F8845}"/>
          </ac:picMkLst>
        </pc:picChg>
        <pc:picChg chg="add del mod">
          <ac:chgData name="Kristopher Huffman" userId="8a82a221-89c2-443a-9aef-0022e6694aee" providerId="ADAL" clId="{1C2C7B74-17AA-46C7-9F29-A81E553E2567}" dt="2021-07-14T17:14:47.993" v="12230" actId="478"/>
          <ac:picMkLst>
            <pc:docMk/>
            <pc:sldMk cId="884349644" sldId="317"/>
            <ac:picMk id="30" creationId="{C78D728D-B6FC-4711-9E9F-EC77BBDA7DD8}"/>
          </ac:picMkLst>
        </pc:picChg>
        <pc:picChg chg="add del mod">
          <ac:chgData name="Kristopher Huffman" userId="8a82a221-89c2-443a-9aef-0022e6694aee" providerId="ADAL" clId="{1C2C7B74-17AA-46C7-9F29-A81E553E2567}" dt="2021-07-14T17:15:15.673" v="12234"/>
          <ac:picMkLst>
            <pc:docMk/>
            <pc:sldMk cId="884349644" sldId="317"/>
            <ac:picMk id="31" creationId="{CAA0FE12-4534-47D9-B40C-EEC0FFFA0A59}"/>
          </ac:picMkLst>
        </pc:picChg>
        <pc:cxnChg chg="add del mod">
          <ac:chgData name="Kristopher Huffman" userId="8a82a221-89c2-443a-9aef-0022e6694aee" providerId="ADAL" clId="{1C2C7B74-17AA-46C7-9F29-A81E553E2567}" dt="2021-07-14T17:03:35.410" v="12058" actId="478"/>
          <ac:cxnSpMkLst>
            <pc:docMk/>
            <pc:sldMk cId="884349644" sldId="317"/>
            <ac:cxnSpMk id="15" creationId="{35DB7E06-7E06-4FE5-BE6F-8A084406E186}"/>
          </ac:cxnSpMkLst>
        </pc:cxnChg>
      </pc:sldChg>
      <pc:sldChg chg="addSp delSp modSp add mod delAnim modAnim modNotesTx">
        <pc:chgData name="Kristopher Huffman" userId="8a82a221-89c2-443a-9aef-0022e6694aee" providerId="ADAL" clId="{1C2C7B74-17AA-46C7-9F29-A81E553E2567}" dt="2021-07-21T17:29:43.730" v="40451" actId="20577"/>
        <pc:sldMkLst>
          <pc:docMk/>
          <pc:sldMk cId="2068075311" sldId="318"/>
        </pc:sldMkLst>
        <pc:spChg chg="add del mod">
          <ac:chgData name="Kristopher Huffman" userId="8a82a221-89c2-443a-9aef-0022e6694aee" providerId="ADAL" clId="{1C2C7B74-17AA-46C7-9F29-A81E553E2567}" dt="2021-07-21T17:24:05.017" v="40376" actId="478"/>
          <ac:spMkLst>
            <pc:docMk/>
            <pc:sldMk cId="2068075311" sldId="318"/>
            <ac:spMk id="5" creationId="{265CEF70-FD63-434C-B340-607A60E806EE}"/>
          </ac:spMkLst>
        </pc:spChg>
        <pc:spChg chg="add mod">
          <ac:chgData name="Kristopher Huffman" userId="8a82a221-89c2-443a-9aef-0022e6694aee" providerId="ADAL" clId="{1C2C7B74-17AA-46C7-9F29-A81E553E2567}" dt="2021-07-21T17:27:57.659" v="40398" actId="208"/>
          <ac:spMkLst>
            <pc:docMk/>
            <pc:sldMk cId="2068075311" sldId="318"/>
            <ac:spMk id="11" creationId="{93260D44-BFAB-4C8C-933C-66206EA88782}"/>
          </ac:spMkLst>
        </pc:spChg>
        <pc:spChg chg="add del mod">
          <ac:chgData name="Kristopher Huffman" userId="8a82a221-89c2-443a-9aef-0022e6694aee" providerId="ADAL" clId="{1C2C7B74-17AA-46C7-9F29-A81E553E2567}" dt="2021-07-14T17:02:39.987" v="12041"/>
          <ac:spMkLst>
            <pc:docMk/>
            <pc:sldMk cId="2068075311" sldId="318"/>
            <ac:spMk id="11" creationId="{E0AF53D5-0EC9-48FB-85CD-340C4BC9200A}"/>
          </ac:spMkLst>
        </pc:spChg>
        <pc:spChg chg="add mod">
          <ac:chgData name="Kristopher Huffman" userId="8a82a221-89c2-443a-9aef-0022e6694aee" providerId="ADAL" clId="{1C2C7B74-17AA-46C7-9F29-A81E553E2567}" dt="2021-07-21T17:27:49.690" v="40397" actId="208"/>
          <ac:spMkLst>
            <pc:docMk/>
            <pc:sldMk cId="2068075311" sldId="318"/>
            <ac:spMk id="12" creationId="{64E1C662-579B-4171-8344-29F129CDB475}"/>
          </ac:spMkLst>
        </pc:spChg>
        <pc:spChg chg="add del mod">
          <ac:chgData name="Kristopher Huffman" userId="8a82a221-89c2-443a-9aef-0022e6694aee" providerId="ADAL" clId="{1C2C7B74-17AA-46C7-9F29-A81E553E2567}" dt="2021-07-14T17:02:39.987" v="12041"/>
          <ac:spMkLst>
            <pc:docMk/>
            <pc:sldMk cId="2068075311" sldId="318"/>
            <ac:spMk id="13" creationId="{75D84EBF-7096-4B61-A6F8-06F2EF8C0344}"/>
          </ac:spMkLst>
        </pc:spChg>
        <pc:spChg chg="add mod">
          <ac:chgData name="Kristopher Huffman" userId="8a82a221-89c2-443a-9aef-0022e6694aee" providerId="ADAL" clId="{1C2C7B74-17AA-46C7-9F29-A81E553E2567}" dt="2021-07-21T17:28:04.654" v="40399" actId="208"/>
          <ac:spMkLst>
            <pc:docMk/>
            <pc:sldMk cId="2068075311" sldId="318"/>
            <ac:spMk id="13" creationId="{ECB1444E-541E-4CFE-AD4E-18F41FCF799F}"/>
          </ac:spMkLst>
        </pc:spChg>
        <pc:spChg chg="add del mod">
          <ac:chgData name="Kristopher Huffman" userId="8a82a221-89c2-443a-9aef-0022e6694aee" providerId="ADAL" clId="{1C2C7B74-17AA-46C7-9F29-A81E553E2567}" dt="2021-07-21T17:24:02.045" v="40375" actId="478"/>
          <ac:spMkLst>
            <pc:docMk/>
            <pc:sldMk cId="2068075311" sldId="318"/>
            <ac:spMk id="15" creationId="{B3AC73B0-22A6-4E32-BF21-0A277062C546}"/>
          </ac:spMkLst>
        </pc:spChg>
        <pc:spChg chg="add del mod">
          <ac:chgData name="Kristopher Huffman" userId="8a82a221-89c2-443a-9aef-0022e6694aee" providerId="ADAL" clId="{1C2C7B74-17AA-46C7-9F29-A81E553E2567}" dt="2021-07-21T17:24:21.594" v="40377" actId="478"/>
          <ac:spMkLst>
            <pc:docMk/>
            <pc:sldMk cId="2068075311" sldId="318"/>
            <ac:spMk id="17" creationId="{CED614B4-CEB4-4A91-B805-FC8AF59ACB2C}"/>
          </ac:spMkLst>
        </pc:spChg>
        <pc:spChg chg="add mod">
          <ac:chgData name="Kristopher Huffman" userId="8a82a221-89c2-443a-9aef-0022e6694aee" providerId="ADAL" clId="{1C2C7B74-17AA-46C7-9F29-A81E553E2567}" dt="2021-07-21T17:28:10.779" v="40400" actId="208"/>
          <ac:spMkLst>
            <pc:docMk/>
            <pc:sldMk cId="2068075311" sldId="318"/>
            <ac:spMk id="18" creationId="{004BCB57-6AE7-4B23-89A5-10C0ED870031}"/>
          </ac:spMkLst>
        </pc:spChg>
        <pc:spChg chg="add del mod">
          <ac:chgData name="Kristopher Huffman" userId="8a82a221-89c2-443a-9aef-0022e6694aee" providerId="ADAL" clId="{1C2C7B74-17AA-46C7-9F29-A81E553E2567}" dt="2021-07-14T17:22:07.474" v="12268" actId="478"/>
          <ac:spMkLst>
            <pc:docMk/>
            <pc:sldMk cId="2068075311" sldId="318"/>
            <ac:spMk id="23" creationId="{27B37D06-D774-4D80-955F-F21FF9847CC9}"/>
          </ac:spMkLst>
        </pc:spChg>
        <pc:spChg chg="add del mod">
          <ac:chgData name="Kristopher Huffman" userId="8a82a221-89c2-443a-9aef-0022e6694aee" providerId="ADAL" clId="{1C2C7B74-17AA-46C7-9F29-A81E553E2567}" dt="2021-07-14T17:22:03.867" v="12267" actId="478"/>
          <ac:spMkLst>
            <pc:docMk/>
            <pc:sldMk cId="2068075311" sldId="318"/>
            <ac:spMk id="24" creationId="{BB76EE3F-F263-4018-AB07-BFF94A2D0E5D}"/>
          </ac:spMkLst>
        </pc:spChg>
        <pc:grpChg chg="add mod">
          <ac:chgData name="Kristopher Huffman" userId="8a82a221-89c2-443a-9aef-0022e6694aee" providerId="ADAL" clId="{1C2C7B74-17AA-46C7-9F29-A81E553E2567}" dt="2021-07-21T17:25:37.913" v="40386" actId="164"/>
          <ac:grpSpMkLst>
            <pc:docMk/>
            <pc:sldMk cId="2068075311" sldId="318"/>
            <ac:grpSpMk id="6" creationId="{85BF1A76-1A7F-4D09-805C-84AD093F0B54}"/>
          </ac:grpSpMkLst>
        </pc:grpChg>
        <pc:picChg chg="add mod">
          <ac:chgData name="Kristopher Huffman" userId="8a82a221-89c2-443a-9aef-0022e6694aee" providerId="ADAL" clId="{1C2C7B74-17AA-46C7-9F29-A81E553E2567}" dt="2021-07-21T17:25:37.913" v="40386" actId="164"/>
          <ac:picMkLst>
            <pc:docMk/>
            <pc:sldMk cId="2068075311" sldId="318"/>
            <ac:picMk id="4" creationId="{FDB1A980-EBC0-44B9-B17B-C4F732867188}"/>
          </ac:picMkLst>
        </pc:picChg>
        <pc:picChg chg="add del mod">
          <ac:chgData name="Kristopher Huffman" userId="8a82a221-89c2-443a-9aef-0022e6694aee" providerId="ADAL" clId="{1C2C7B74-17AA-46C7-9F29-A81E553E2567}" dt="2021-07-14T16:37:32.555" v="11875" actId="21"/>
          <ac:picMkLst>
            <pc:docMk/>
            <pc:sldMk cId="2068075311" sldId="318"/>
            <ac:picMk id="6" creationId="{7BBF1198-CF75-409F-AFC6-63C801D12C98}"/>
          </ac:picMkLst>
        </pc:picChg>
        <pc:picChg chg="del">
          <ac:chgData name="Kristopher Huffman" userId="8a82a221-89c2-443a-9aef-0022e6694aee" providerId="ADAL" clId="{1C2C7B74-17AA-46C7-9F29-A81E553E2567}" dt="2021-07-14T16:32:48.740" v="11849" actId="478"/>
          <ac:picMkLst>
            <pc:docMk/>
            <pc:sldMk cId="2068075311" sldId="318"/>
            <ac:picMk id="7" creationId="{C857EB06-E102-4F4C-B3B8-5DFA865860F0}"/>
          </ac:picMkLst>
        </pc:picChg>
        <pc:picChg chg="add mod">
          <ac:chgData name="Kristopher Huffman" userId="8a82a221-89c2-443a-9aef-0022e6694aee" providerId="ADAL" clId="{1C2C7B74-17AA-46C7-9F29-A81E553E2567}" dt="2021-07-14T17:48:38.996" v="12748" actId="1076"/>
          <ac:picMkLst>
            <pc:docMk/>
            <pc:sldMk cId="2068075311" sldId="318"/>
            <ac:picMk id="9" creationId="{D8011BEB-4CE0-4205-9023-9F046DAE4A21}"/>
          </ac:picMkLst>
        </pc:picChg>
        <pc:picChg chg="add del mod">
          <ac:chgData name="Kristopher Huffman" userId="8a82a221-89c2-443a-9aef-0022e6694aee" providerId="ADAL" clId="{1C2C7B74-17AA-46C7-9F29-A81E553E2567}" dt="2021-07-14T17:02:39.987" v="12041"/>
          <ac:picMkLst>
            <pc:docMk/>
            <pc:sldMk cId="2068075311" sldId="318"/>
            <ac:picMk id="10" creationId="{1BBC4F64-14A3-47A0-B5DC-ED02933B45A6}"/>
          </ac:picMkLst>
        </pc:picChg>
        <pc:picChg chg="add del mod">
          <ac:chgData name="Kristopher Huffman" userId="8a82a221-89c2-443a-9aef-0022e6694aee" providerId="ADAL" clId="{1C2C7B74-17AA-46C7-9F29-A81E553E2567}" dt="2021-07-21T17:19:06.283" v="40240"/>
          <ac:picMkLst>
            <pc:docMk/>
            <pc:sldMk cId="2068075311" sldId="318"/>
            <ac:picMk id="10" creationId="{C5AE5E74-36F1-4AE1-85AD-4BF537CC41AB}"/>
          </ac:picMkLst>
        </pc:picChg>
        <pc:picChg chg="add mod">
          <ac:chgData name="Kristopher Huffman" userId="8a82a221-89c2-443a-9aef-0022e6694aee" providerId="ADAL" clId="{1C2C7B74-17AA-46C7-9F29-A81E553E2567}" dt="2021-07-14T17:47:48.801" v="12747" actId="1037"/>
          <ac:picMkLst>
            <pc:docMk/>
            <pc:sldMk cId="2068075311" sldId="318"/>
            <ac:picMk id="14" creationId="{8E8C2906-52CB-4995-AD6B-4DA102230474}"/>
          </ac:picMkLst>
        </pc:picChg>
        <pc:picChg chg="add del mod">
          <ac:chgData name="Kristopher Huffman" userId="8a82a221-89c2-443a-9aef-0022e6694aee" providerId="ADAL" clId="{1C2C7B74-17AA-46C7-9F29-A81E553E2567}" dt="2021-07-14T17:20:28.979" v="12252"/>
          <ac:picMkLst>
            <pc:docMk/>
            <pc:sldMk cId="2068075311" sldId="318"/>
            <ac:picMk id="22" creationId="{336FA8CE-3DD9-4FB3-86A5-38DF859B3917}"/>
          </ac:picMkLst>
        </pc:picChg>
        <pc:cxnChg chg="add del mod">
          <ac:chgData name="Kristopher Huffman" userId="8a82a221-89c2-443a-9aef-0022e6694aee" providerId="ADAL" clId="{1C2C7B74-17AA-46C7-9F29-A81E553E2567}" dt="2021-07-14T17:02:39.987" v="12041"/>
          <ac:cxnSpMkLst>
            <pc:docMk/>
            <pc:sldMk cId="2068075311" sldId="318"/>
            <ac:cxnSpMk id="12" creationId="{52703F06-638E-4D35-841B-EFD0309E36F1}"/>
          </ac:cxnSpMkLst>
        </pc:cxnChg>
        <pc:cxnChg chg="add del mod">
          <ac:chgData name="Kristopher Huffman" userId="8a82a221-89c2-443a-9aef-0022e6694aee" providerId="ADAL" clId="{1C2C7B74-17AA-46C7-9F29-A81E553E2567}" dt="2021-07-21T17:24:00.097" v="40374" actId="478"/>
          <ac:cxnSpMkLst>
            <pc:docMk/>
            <pc:sldMk cId="2068075311" sldId="318"/>
            <ac:cxnSpMk id="16" creationId="{CFA23B40-E272-4ECC-B3B9-32828C31F1CA}"/>
          </ac:cxnSpMkLst>
        </pc:cxnChg>
      </pc:sldChg>
      <pc:sldChg chg="add del">
        <pc:chgData name="Kristopher Huffman" userId="8a82a221-89c2-443a-9aef-0022e6694aee" providerId="ADAL" clId="{1C2C7B74-17AA-46C7-9F29-A81E553E2567}" dt="2021-07-14T17:24:44.539" v="12278" actId="2890"/>
        <pc:sldMkLst>
          <pc:docMk/>
          <pc:sldMk cId="189866152" sldId="319"/>
        </pc:sldMkLst>
      </pc:sldChg>
      <pc:sldChg chg="addSp delSp modSp add mod ord delAnim modAnim modNotesTx">
        <pc:chgData name="Kristopher Huffman" userId="8a82a221-89c2-443a-9aef-0022e6694aee" providerId="ADAL" clId="{1C2C7B74-17AA-46C7-9F29-A81E553E2567}" dt="2021-07-23T16:49:39.101" v="55622" actId="20577"/>
        <pc:sldMkLst>
          <pc:docMk/>
          <pc:sldMk cId="1992040363" sldId="319"/>
        </pc:sldMkLst>
        <pc:spChg chg="mod">
          <ac:chgData name="Kristopher Huffman" userId="8a82a221-89c2-443a-9aef-0022e6694aee" providerId="ADAL" clId="{1C2C7B74-17AA-46C7-9F29-A81E553E2567}" dt="2021-07-23T16:49:39.101" v="55622" actId="20577"/>
          <ac:spMkLst>
            <pc:docMk/>
            <pc:sldMk cId="1992040363" sldId="319"/>
            <ac:spMk id="2" creationId="{7889D280-4B81-42EB-84FB-22E0557D5207}"/>
          </ac:spMkLst>
        </pc:spChg>
        <pc:spChg chg="mod">
          <ac:chgData name="Kristopher Huffman" userId="8a82a221-89c2-443a-9aef-0022e6694aee" providerId="ADAL" clId="{1C2C7B74-17AA-46C7-9F29-A81E553E2567}" dt="2021-07-21T17:32:40.058" v="40500" actId="20577"/>
          <ac:spMkLst>
            <pc:docMk/>
            <pc:sldMk cId="1992040363" sldId="319"/>
            <ac:spMk id="3" creationId="{8BD7E5C0-C03A-4A4A-A90A-C32EEDD42048}"/>
          </ac:spMkLst>
        </pc:spChg>
        <pc:spChg chg="add mod">
          <ac:chgData name="Kristopher Huffman" userId="8a82a221-89c2-443a-9aef-0022e6694aee" providerId="ADAL" clId="{1C2C7B74-17AA-46C7-9F29-A81E553E2567}" dt="2021-07-21T17:45:15.769" v="41115" actId="14100"/>
          <ac:spMkLst>
            <pc:docMk/>
            <pc:sldMk cId="1992040363" sldId="319"/>
            <ac:spMk id="15" creationId="{4D6968F5-9E2E-46FB-8FF9-B0EC8362D51E}"/>
          </ac:spMkLst>
        </pc:spChg>
        <pc:grpChg chg="del">
          <ac:chgData name="Kristopher Huffman" userId="8a82a221-89c2-443a-9aef-0022e6694aee" providerId="ADAL" clId="{1C2C7B74-17AA-46C7-9F29-A81E553E2567}" dt="2021-07-14T17:25:02.698" v="12282" actId="478"/>
          <ac:grpSpMkLst>
            <pc:docMk/>
            <pc:sldMk cId="1992040363" sldId="319"/>
            <ac:grpSpMk id="28" creationId="{5389A212-B4B6-4862-9F93-451810400B60}"/>
          </ac:grpSpMkLst>
        </pc:grpChg>
        <pc:picChg chg="del">
          <ac:chgData name="Kristopher Huffman" userId="8a82a221-89c2-443a-9aef-0022e6694aee" providerId="ADAL" clId="{1C2C7B74-17AA-46C7-9F29-A81E553E2567}" dt="2021-07-14T17:25:05.943" v="12283" actId="478"/>
          <ac:picMkLst>
            <pc:docMk/>
            <pc:sldMk cId="1992040363" sldId="319"/>
            <ac:picMk id="5" creationId="{7AF23069-1CC9-42CA-9745-B48B38968823}"/>
          </ac:picMkLst>
        </pc:picChg>
        <pc:picChg chg="add del mod">
          <ac:chgData name="Kristopher Huffman" userId="8a82a221-89c2-443a-9aef-0022e6694aee" providerId="ADAL" clId="{1C2C7B74-17AA-46C7-9F29-A81E553E2567}" dt="2021-07-14T17:34:31.730" v="12445" actId="478"/>
          <ac:picMkLst>
            <pc:docMk/>
            <pc:sldMk cId="1992040363" sldId="319"/>
            <ac:picMk id="6" creationId="{3C2087A4-1DE6-464D-90E2-E74BDF611B9B}"/>
          </ac:picMkLst>
        </pc:picChg>
        <pc:picChg chg="add del mod">
          <ac:chgData name="Kristopher Huffman" userId="8a82a221-89c2-443a-9aef-0022e6694aee" providerId="ADAL" clId="{1C2C7B74-17AA-46C7-9F29-A81E553E2567}" dt="2021-07-14T17:34:30.024" v="12444" actId="478"/>
          <ac:picMkLst>
            <pc:docMk/>
            <pc:sldMk cId="1992040363" sldId="319"/>
            <ac:picMk id="8" creationId="{CD921938-CC5E-445F-9433-2370F67665F5}"/>
          </ac:picMkLst>
        </pc:picChg>
        <pc:picChg chg="add mod">
          <ac:chgData name="Kristopher Huffman" userId="8a82a221-89c2-443a-9aef-0022e6694aee" providerId="ADAL" clId="{1C2C7B74-17AA-46C7-9F29-A81E553E2567}" dt="2021-07-21T17:45:01.637" v="41112" actId="1076"/>
          <ac:picMkLst>
            <pc:docMk/>
            <pc:sldMk cId="1992040363" sldId="319"/>
            <ac:picMk id="10" creationId="{E832168B-9592-4F5D-A62B-01E09EE47F36}"/>
          </ac:picMkLst>
        </pc:picChg>
      </pc:sldChg>
      <pc:sldChg chg="addSp delSp modSp add mod delAnim modAnim modNotesTx">
        <pc:chgData name="Kristopher Huffman" userId="8a82a221-89c2-443a-9aef-0022e6694aee" providerId="ADAL" clId="{1C2C7B74-17AA-46C7-9F29-A81E553E2567}" dt="2021-07-23T18:02:45.371" v="58075" actId="20577"/>
        <pc:sldMkLst>
          <pc:docMk/>
          <pc:sldMk cId="3127607795" sldId="320"/>
        </pc:sldMkLst>
        <pc:spChg chg="del">
          <ac:chgData name="Kristopher Huffman" userId="8a82a221-89c2-443a-9aef-0022e6694aee" providerId="ADAL" clId="{1C2C7B74-17AA-46C7-9F29-A81E553E2567}" dt="2021-07-14T17:38:14.394" v="12517" actId="478"/>
          <ac:spMkLst>
            <pc:docMk/>
            <pc:sldMk cId="3127607795" sldId="320"/>
            <ac:spMk id="2" creationId="{7889D280-4B81-42EB-84FB-22E0557D5207}"/>
          </ac:spMkLst>
        </pc:spChg>
        <pc:spChg chg="add del mod">
          <ac:chgData name="Kristopher Huffman" userId="8a82a221-89c2-443a-9aef-0022e6694aee" providerId="ADAL" clId="{1C2C7B74-17AA-46C7-9F29-A81E553E2567}" dt="2021-07-14T17:38:16.079" v="12518" actId="478"/>
          <ac:spMkLst>
            <pc:docMk/>
            <pc:sldMk cId="3127607795" sldId="320"/>
            <ac:spMk id="5" creationId="{EA5D14EA-A612-4321-87D0-D185D59CED6E}"/>
          </ac:spMkLst>
        </pc:spChg>
        <pc:spChg chg="add mod">
          <ac:chgData name="Kristopher Huffman" userId="8a82a221-89c2-443a-9aef-0022e6694aee" providerId="ADAL" clId="{1C2C7B74-17AA-46C7-9F29-A81E553E2567}" dt="2021-07-14T17:39:22.412" v="12527" actId="1076"/>
          <ac:spMkLst>
            <pc:docMk/>
            <pc:sldMk cId="3127607795" sldId="320"/>
            <ac:spMk id="11" creationId="{1745AB0A-BB76-4C44-865C-26D2C3D13564}"/>
          </ac:spMkLst>
        </pc:spChg>
        <pc:spChg chg="add mod">
          <ac:chgData name="Kristopher Huffman" userId="8a82a221-89c2-443a-9aef-0022e6694aee" providerId="ADAL" clId="{1C2C7B74-17AA-46C7-9F29-A81E553E2567}" dt="2021-07-23T17:53:59.617" v="57839" actId="20577"/>
          <ac:spMkLst>
            <pc:docMk/>
            <pc:sldMk cId="3127607795" sldId="320"/>
            <ac:spMk id="12" creationId="{8FC6DD8F-1BD0-4DF3-9DE3-58E6143D8BDF}"/>
          </ac:spMkLst>
        </pc:spChg>
        <pc:spChg chg="del">
          <ac:chgData name="Kristopher Huffman" userId="8a82a221-89c2-443a-9aef-0022e6694aee" providerId="ADAL" clId="{1C2C7B74-17AA-46C7-9F29-A81E553E2567}" dt="2021-07-14T17:38:12.336" v="12516" actId="478"/>
          <ac:spMkLst>
            <pc:docMk/>
            <pc:sldMk cId="3127607795" sldId="320"/>
            <ac:spMk id="15" creationId="{4D6968F5-9E2E-46FB-8FF9-B0EC8362D51E}"/>
          </ac:spMkLst>
        </pc:spChg>
        <pc:picChg chg="add mod">
          <ac:chgData name="Kristopher Huffman" userId="8a82a221-89c2-443a-9aef-0022e6694aee" providerId="ADAL" clId="{1C2C7B74-17AA-46C7-9F29-A81E553E2567}" dt="2021-07-14T17:39:16.458" v="12526" actId="1076"/>
          <ac:picMkLst>
            <pc:docMk/>
            <pc:sldMk cId="3127607795" sldId="320"/>
            <ac:picMk id="7" creationId="{8EC006C1-D41A-4CAD-A464-AB94A7C10550}"/>
          </ac:picMkLst>
        </pc:picChg>
        <pc:picChg chg="del">
          <ac:chgData name="Kristopher Huffman" userId="8a82a221-89c2-443a-9aef-0022e6694aee" providerId="ADAL" clId="{1C2C7B74-17AA-46C7-9F29-A81E553E2567}" dt="2021-07-14T17:38:10.285" v="12515" actId="478"/>
          <ac:picMkLst>
            <pc:docMk/>
            <pc:sldMk cId="3127607795" sldId="320"/>
            <ac:picMk id="10" creationId="{E832168B-9592-4F5D-A62B-01E09EE47F36}"/>
          </ac:picMkLst>
        </pc:picChg>
      </pc:sldChg>
      <pc:sldChg chg="addSp delSp modSp add del mod ord delAnim modAnim">
        <pc:chgData name="Kristopher Huffman" userId="8a82a221-89c2-443a-9aef-0022e6694aee" providerId="ADAL" clId="{1C2C7B74-17AA-46C7-9F29-A81E553E2567}" dt="2021-07-14T21:19:30.136" v="14408" actId="2696"/>
        <pc:sldMkLst>
          <pc:docMk/>
          <pc:sldMk cId="635296608" sldId="321"/>
        </pc:sldMkLst>
        <pc:spChg chg="mod">
          <ac:chgData name="Kristopher Huffman" userId="8a82a221-89c2-443a-9aef-0022e6694aee" providerId="ADAL" clId="{1C2C7B74-17AA-46C7-9F29-A81E553E2567}" dt="2021-07-14T19:33:57.788" v="13092" actId="14100"/>
          <ac:spMkLst>
            <pc:docMk/>
            <pc:sldMk cId="635296608" sldId="321"/>
            <ac:spMk id="2" creationId="{7889D280-4B81-42EB-84FB-22E0557D5207}"/>
          </ac:spMkLst>
        </pc:spChg>
        <pc:spChg chg="mod">
          <ac:chgData name="Kristopher Huffman" userId="8a82a221-89c2-443a-9aef-0022e6694aee" providerId="ADAL" clId="{1C2C7B74-17AA-46C7-9F29-A81E553E2567}" dt="2021-07-14T17:42:16.019" v="12675" actId="20577"/>
          <ac:spMkLst>
            <pc:docMk/>
            <pc:sldMk cId="635296608" sldId="321"/>
            <ac:spMk id="3" creationId="{8BD7E5C0-C03A-4A4A-A90A-C32EEDD42048}"/>
          </ac:spMkLst>
        </pc:spChg>
        <pc:spChg chg="add del mod">
          <ac:chgData name="Kristopher Huffman" userId="8a82a221-89c2-443a-9aef-0022e6694aee" providerId="ADAL" clId="{1C2C7B74-17AA-46C7-9F29-A81E553E2567}" dt="2021-07-14T19:39:55.916" v="13140"/>
          <ac:spMkLst>
            <pc:docMk/>
            <pc:sldMk cId="635296608" sldId="321"/>
            <ac:spMk id="8" creationId="{EB0DC1CF-7252-460B-953A-81FE09628B99}"/>
          </ac:spMkLst>
        </pc:spChg>
        <pc:spChg chg="add del mod">
          <ac:chgData name="Kristopher Huffman" userId="8a82a221-89c2-443a-9aef-0022e6694aee" providerId="ADAL" clId="{1C2C7B74-17AA-46C7-9F29-A81E553E2567}" dt="2021-07-14T19:49:34.213" v="13206" actId="478"/>
          <ac:spMkLst>
            <pc:docMk/>
            <pc:sldMk cId="635296608" sldId="321"/>
            <ac:spMk id="18" creationId="{927F3F13-C73A-48BE-8434-2FFB863E08F7}"/>
          </ac:spMkLst>
        </pc:spChg>
        <pc:spChg chg="add mod">
          <ac:chgData name="Kristopher Huffman" userId="8a82a221-89c2-443a-9aef-0022e6694aee" providerId="ADAL" clId="{1C2C7B74-17AA-46C7-9F29-A81E553E2567}" dt="2021-07-14T19:57:43.267" v="13377" actId="1038"/>
          <ac:spMkLst>
            <pc:docMk/>
            <pc:sldMk cId="635296608" sldId="321"/>
            <ac:spMk id="19" creationId="{B48FCEEF-DAE7-4256-A36C-4B92A38D7478}"/>
          </ac:spMkLst>
        </pc:spChg>
        <pc:spChg chg="add mod">
          <ac:chgData name="Kristopher Huffman" userId="8a82a221-89c2-443a-9aef-0022e6694aee" providerId="ADAL" clId="{1C2C7B74-17AA-46C7-9F29-A81E553E2567}" dt="2021-07-14T19:57:43.267" v="13377" actId="1038"/>
          <ac:spMkLst>
            <pc:docMk/>
            <pc:sldMk cId="635296608" sldId="321"/>
            <ac:spMk id="20" creationId="{5C15B517-720F-4C25-816B-2997D83FBDFE}"/>
          </ac:spMkLst>
        </pc:spChg>
        <pc:spChg chg="add mod">
          <ac:chgData name="Kristopher Huffman" userId="8a82a221-89c2-443a-9aef-0022e6694aee" providerId="ADAL" clId="{1C2C7B74-17AA-46C7-9F29-A81E553E2567}" dt="2021-07-14T19:57:43.267" v="13377" actId="1038"/>
          <ac:spMkLst>
            <pc:docMk/>
            <pc:sldMk cId="635296608" sldId="321"/>
            <ac:spMk id="21" creationId="{D3BE10F3-9118-4B80-9038-F506A513DC76}"/>
          </ac:spMkLst>
        </pc:spChg>
        <pc:grpChg chg="del">
          <ac:chgData name="Kristopher Huffman" userId="8a82a221-89c2-443a-9aef-0022e6694aee" providerId="ADAL" clId="{1C2C7B74-17AA-46C7-9F29-A81E553E2567}" dt="2021-07-14T17:42:22.071" v="12676" actId="478"/>
          <ac:grpSpMkLst>
            <pc:docMk/>
            <pc:sldMk cId="635296608" sldId="321"/>
            <ac:grpSpMk id="28" creationId="{5389A212-B4B6-4862-9F93-451810400B60}"/>
          </ac:grpSpMkLst>
        </pc:grpChg>
        <pc:graphicFrameChg chg="add mod">
          <ac:chgData name="Kristopher Huffman" userId="8a82a221-89c2-443a-9aef-0022e6694aee" providerId="ADAL" clId="{1C2C7B74-17AA-46C7-9F29-A81E553E2567}" dt="2021-07-14T19:57:43.267" v="13377" actId="1038"/>
          <ac:graphicFrameMkLst>
            <pc:docMk/>
            <pc:sldMk cId="635296608" sldId="321"/>
            <ac:graphicFrameMk id="15" creationId="{968A5382-4C17-4F0A-8F45-45842AC109B3}"/>
          </ac:graphicFrameMkLst>
        </pc:graphicFrameChg>
        <pc:picChg chg="del">
          <ac:chgData name="Kristopher Huffman" userId="8a82a221-89c2-443a-9aef-0022e6694aee" providerId="ADAL" clId="{1C2C7B74-17AA-46C7-9F29-A81E553E2567}" dt="2021-07-14T17:42:22.743" v="12677" actId="478"/>
          <ac:picMkLst>
            <pc:docMk/>
            <pc:sldMk cId="635296608" sldId="321"/>
            <ac:picMk id="5" creationId="{7AF23069-1CC9-42CA-9745-B48B38968823}"/>
          </ac:picMkLst>
        </pc:picChg>
        <pc:cxnChg chg="add del mod">
          <ac:chgData name="Kristopher Huffman" userId="8a82a221-89c2-443a-9aef-0022e6694aee" providerId="ADAL" clId="{1C2C7B74-17AA-46C7-9F29-A81E553E2567}" dt="2021-07-14T19:41:02.205" v="13142" actId="478"/>
          <ac:cxnSpMkLst>
            <pc:docMk/>
            <pc:sldMk cId="635296608" sldId="321"/>
            <ac:cxnSpMk id="6" creationId="{A0E66572-B8CC-4475-BA41-375587298EFF}"/>
          </ac:cxnSpMkLst>
        </pc:cxnChg>
        <pc:cxnChg chg="add mod">
          <ac:chgData name="Kristopher Huffman" userId="8a82a221-89c2-443a-9aef-0022e6694aee" providerId="ADAL" clId="{1C2C7B74-17AA-46C7-9F29-A81E553E2567}" dt="2021-07-14T19:57:43.267" v="13377" actId="1038"/>
          <ac:cxnSpMkLst>
            <pc:docMk/>
            <pc:sldMk cId="635296608" sldId="321"/>
            <ac:cxnSpMk id="10" creationId="{0E4035A9-2739-4C21-B809-E6811095F0B5}"/>
          </ac:cxnSpMkLst>
        </pc:cxnChg>
        <pc:cxnChg chg="add del mod">
          <ac:chgData name="Kristopher Huffman" userId="8a82a221-89c2-443a-9aef-0022e6694aee" providerId="ADAL" clId="{1C2C7B74-17AA-46C7-9F29-A81E553E2567}" dt="2021-07-14T19:41:02.958" v="13143" actId="478"/>
          <ac:cxnSpMkLst>
            <pc:docMk/>
            <pc:sldMk cId="635296608" sldId="321"/>
            <ac:cxnSpMk id="12" creationId="{900E345B-F0F7-4C37-A036-4CC4643BEE2F}"/>
          </ac:cxnSpMkLst>
        </pc:cxnChg>
        <pc:cxnChg chg="add mod">
          <ac:chgData name="Kristopher Huffman" userId="8a82a221-89c2-443a-9aef-0022e6694aee" providerId="ADAL" clId="{1C2C7B74-17AA-46C7-9F29-A81E553E2567}" dt="2021-07-14T19:57:43.267" v="13377" actId="1038"/>
          <ac:cxnSpMkLst>
            <pc:docMk/>
            <pc:sldMk cId="635296608" sldId="321"/>
            <ac:cxnSpMk id="22" creationId="{4528B159-92A5-4764-A822-9E683B78988D}"/>
          </ac:cxnSpMkLst>
        </pc:cxnChg>
        <pc:cxnChg chg="add mod">
          <ac:chgData name="Kristopher Huffman" userId="8a82a221-89c2-443a-9aef-0022e6694aee" providerId="ADAL" clId="{1C2C7B74-17AA-46C7-9F29-A81E553E2567}" dt="2021-07-14T19:57:43.267" v="13377" actId="1038"/>
          <ac:cxnSpMkLst>
            <pc:docMk/>
            <pc:sldMk cId="635296608" sldId="321"/>
            <ac:cxnSpMk id="23" creationId="{EF80614D-6910-4E5D-9047-1FB118B7FC57}"/>
          </ac:cxnSpMkLst>
        </pc:cxnChg>
        <pc:cxnChg chg="add mod">
          <ac:chgData name="Kristopher Huffman" userId="8a82a221-89c2-443a-9aef-0022e6694aee" providerId="ADAL" clId="{1C2C7B74-17AA-46C7-9F29-A81E553E2567}" dt="2021-07-14T19:57:43.267" v="13377" actId="1038"/>
          <ac:cxnSpMkLst>
            <pc:docMk/>
            <pc:sldMk cId="635296608" sldId="321"/>
            <ac:cxnSpMk id="33" creationId="{6E859378-7AAB-4116-9EA8-F352BD350AD6}"/>
          </ac:cxnSpMkLst>
        </pc:cxnChg>
      </pc:sldChg>
      <pc:sldChg chg="addSp delSp modSp add del mod ord addAnim delAnim modAnim modNotesTx">
        <pc:chgData name="Kristopher Huffman" userId="8a82a221-89c2-443a-9aef-0022e6694aee" providerId="ADAL" clId="{1C2C7B74-17AA-46C7-9F29-A81E553E2567}" dt="2021-07-21T18:53:25.237" v="42777" actId="20577"/>
        <pc:sldMkLst>
          <pc:docMk/>
          <pc:sldMk cId="1132716762" sldId="322"/>
        </pc:sldMkLst>
        <pc:spChg chg="add del">
          <ac:chgData name="Kristopher Huffman" userId="8a82a221-89c2-443a-9aef-0022e6694aee" providerId="ADAL" clId="{1C2C7B74-17AA-46C7-9F29-A81E553E2567}" dt="2021-07-21T18:44:48.733" v="42396" actId="478"/>
          <ac:spMkLst>
            <pc:docMk/>
            <pc:sldMk cId="1132716762" sldId="322"/>
            <ac:spMk id="2" creationId="{7889D280-4B81-42EB-84FB-22E0557D5207}"/>
          </ac:spMkLst>
        </pc:spChg>
        <pc:spChg chg="add del mod">
          <ac:chgData name="Kristopher Huffman" userId="8a82a221-89c2-443a-9aef-0022e6694aee" providerId="ADAL" clId="{1C2C7B74-17AA-46C7-9F29-A81E553E2567}" dt="2021-07-14T20:00:28.962" v="13387"/>
          <ac:spMkLst>
            <pc:docMk/>
            <pc:sldMk cId="1132716762" sldId="322"/>
            <ac:spMk id="4" creationId="{EE4206E9-772D-491D-850C-663FDD66D919}"/>
          </ac:spMkLst>
        </pc:spChg>
        <pc:spChg chg="add del mod">
          <ac:chgData name="Kristopher Huffman" userId="8a82a221-89c2-443a-9aef-0022e6694aee" providerId="ADAL" clId="{1C2C7B74-17AA-46C7-9F29-A81E553E2567}" dt="2021-07-21T18:44:48.733" v="42396" actId="478"/>
          <ac:spMkLst>
            <pc:docMk/>
            <pc:sldMk cId="1132716762" sldId="322"/>
            <ac:spMk id="5" creationId="{E5507351-EF82-4728-95A3-DD639ACA7B40}"/>
          </ac:spMkLst>
        </pc:spChg>
        <pc:spChg chg="add del mod">
          <ac:chgData name="Kristopher Huffman" userId="8a82a221-89c2-443a-9aef-0022e6694aee" providerId="ADAL" clId="{1C2C7B74-17AA-46C7-9F29-A81E553E2567}" dt="2021-07-14T20:54:39.317" v="13806" actId="478"/>
          <ac:spMkLst>
            <pc:docMk/>
            <pc:sldMk cId="1132716762" sldId="322"/>
            <ac:spMk id="7" creationId="{DE81EC17-6A87-40CA-96E3-37B3E9289127}"/>
          </ac:spMkLst>
        </pc:spChg>
        <pc:spChg chg="add del mod">
          <ac:chgData name="Kristopher Huffman" userId="8a82a221-89c2-443a-9aef-0022e6694aee" providerId="ADAL" clId="{1C2C7B74-17AA-46C7-9F29-A81E553E2567}" dt="2021-07-14T21:33:50.785" v="14568" actId="478"/>
          <ac:spMkLst>
            <pc:docMk/>
            <pc:sldMk cId="1132716762" sldId="322"/>
            <ac:spMk id="8" creationId="{27CE929C-FD21-416A-BFCB-963316FB7172}"/>
          </ac:spMkLst>
        </pc:spChg>
        <pc:spChg chg="add del mod">
          <ac:chgData name="Kristopher Huffman" userId="8a82a221-89c2-443a-9aef-0022e6694aee" providerId="ADAL" clId="{1C2C7B74-17AA-46C7-9F29-A81E553E2567}" dt="2021-07-14T21:33:53.075" v="14570" actId="478"/>
          <ac:spMkLst>
            <pc:docMk/>
            <pc:sldMk cId="1132716762" sldId="322"/>
            <ac:spMk id="14" creationId="{D5B6259A-22AE-4F6F-BC40-A69BBC6A50D1}"/>
          </ac:spMkLst>
        </pc:spChg>
        <pc:cxnChg chg="del mod">
          <ac:chgData name="Kristopher Huffman" userId="8a82a221-89c2-443a-9aef-0022e6694aee" providerId="ADAL" clId="{1C2C7B74-17AA-46C7-9F29-A81E553E2567}" dt="2021-07-14T21:33:55.510" v="14573" actId="478"/>
          <ac:cxnSpMkLst>
            <pc:docMk/>
            <pc:sldMk cId="1132716762" sldId="322"/>
            <ac:cxnSpMk id="6" creationId="{A0E66572-B8CC-4475-BA41-375587298EFF}"/>
          </ac:cxnSpMkLst>
        </pc:cxnChg>
        <pc:cxnChg chg="add del mod">
          <ac:chgData name="Kristopher Huffman" userId="8a82a221-89c2-443a-9aef-0022e6694aee" providerId="ADAL" clId="{1C2C7B74-17AA-46C7-9F29-A81E553E2567}" dt="2021-07-14T21:33:54.732" v="14572" actId="478"/>
          <ac:cxnSpMkLst>
            <pc:docMk/>
            <pc:sldMk cId="1132716762" sldId="322"/>
            <ac:cxnSpMk id="9" creationId="{C6C03D7E-96A4-4038-B703-AA2E4EF672BD}"/>
          </ac:cxnSpMkLst>
        </pc:cxnChg>
        <pc:cxnChg chg="del">
          <ac:chgData name="Kristopher Huffman" userId="8a82a221-89c2-443a-9aef-0022e6694aee" providerId="ADAL" clId="{1C2C7B74-17AA-46C7-9F29-A81E553E2567}" dt="2021-07-14T21:33:51.687" v="14569" actId="478"/>
          <ac:cxnSpMkLst>
            <pc:docMk/>
            <pc:sldMk cId="1132716762" sldId="322"/>
            <ac:cxnSpMk id="12" creationId="{900E345B-F0F7-4C37-A036-4CC4643BEE2F}"/>
          </ac:cxnSpMkLst>
        </pc:cxnChg>
        <pc:cxnChg chg="add del mod">
          <ac:chgData name="Kristopher Huffman" userId="8a82a221-89c2-443a-9aef-0022e6694aee" providerId="ADAL" clId="{1C2C7B74-17AA-46C7-9F29-A81E553E2567}" dt="2021-07-14T21:33:54.193" v="14571" actId="478"/>
          <ac:cxnSpMkLst>
            <pc:docMk/>
            <pc:sldMk cId="1132716762" sldId="322"/>
            <ac:cxnSpMk id="13" creationId="{508AF27F-9E71-483D-8778-DB1C077B302A}"/>
          </ac:cxnSpMkLst>
        </pc:cxnChg>
        <pc:cxnChg chg="add del mod">
          <ac:chgData name="Kristopher Huffman" userId="8a82a221-89c2-443a-9aef-0022e6694aee" providerId="ADAL" clId="{1C2C7B74-17AA-46C7-9F29-A81E553E2567}" dt="2021-07-14T21:33:56.317" v="14574" actId="478"/>
          <ac:cxnSpMkLst>
            <pc:docMk/>
            <pc:sldMk cId="1132716762" sldId="322"/>
            <ac:cxnSpMk id="16" creationId="{4B729DE5-3169-44B9-9ECF-96EA8420CB7B}"/>
          </ac:cxnSpMkLst>
        </pc:cxnChg>
      </pc:sldChg>
      <pc:sldChg chg="add del ord">
        <pc:chgData name="Kristopher Huffman" userId="8a82a221-89c2-443a-9aef-0022e6694aee" providerId="ADAL" clId="{1C2C7B74-17AA-46C7-9F29-A81E553E2567}" dt="2021-07-14T19:58:43.905" v="13384" actId="2696"/>
        <pc:sldMkLst>
          <pc:docMk/>
          <pc:sldMk cId="274992960" sldId="323"/>
        </pc:sldMkLst>
      </pc:sldChg>
      <pc:sldChg chg="addSp delSp modSp add del mod ord delAnim modAnim">
        <pc:chgData name="Kristopher Huffman" userId="8a82a221-89c2-443a-9aef-0022e6694aee" providerId="ADAL" clId="{1C2C7B74-17AA-46C7-9F29-A81E553E2567}" dt="2021-07-14T21:44:00.046" v="14728" actId="47"/>
        <pc:sldMkLst>
          <pc:docMk/>
          <pc:sldMk cId="1462157569" sldId="323"/>
        </pc:sldMkLst>
        <pc:spChg chg="mod">
          <ac:chgData name="Kristopher Huffman" userId="8a82a221-89c2-443a-9aef-0022e6694aee" providerId="ADAL" clId="{1C2C7B74-17AA-46C7-9F29-A81E553E2567}" dt="2021-07-14T20:01:07.593" v="13441" actId="20577"/>
          <ac:spMkLst>
            <pc:docMk/>
            <pc:sldMk cId="1462157569" sldId="323"/>
            <ac:spMk id="3" creationId="{8BD7E5C0-C03A-4A4A-A90A-C32EEDD42048}"/>
          </ac:spMkLst>
        </pc:spChg>
        <pc:spChg chg="del">
          <ac:chgData name="Kristopher Huffman" userId="8a82a221-89c2-443a-9aef-0022e6694aee" providerId="ADAL" clId="{1C2C7B74-17AA-46C7-9F29-A81E553E2567}" dt="2021-07-14T21:16:46.875" v="14366" actId="478"/>
          <ac:spMkLst>
            <pc:docMk/>
            <pc:sldMk cId="1462157569" sldId="323"/>
            <ac:spMk id="4" creationId="{D526640B-C820-473B-95A9-6F443143E91E}"/>
          </ac:spMkLst>
        </pc:spChg>
        <pc:spChg chg="add mod">
          <ac:chgData name="Kristopher Huffman" userId="8a82a221-89c2-443a-9aef-0022e6694aee" providerId="ADAL" clId="{1C2C7B74-17AA-46C7-9F29-A81E553E2567}" dt="2021-07-14T21:40:33.463" v="14689" actId="1037"/>
          <ac:spMkLst>
            <pc:docMk/>
            <pc:sldMk cId="1462157569" sldId="323"/>
            <ac:spMk id="6" creationId="{F8410DF3-DEBA-4137-89E5-C849448CF7C2}"/>
          </ac:spMkLst>
        </pc:spChg>
        <pc:spChg chg="add mod">
          <ac:chgData name="Kristopher Huffman" userId="8a82a221-89c2-443a-9aef-0022e6694aee" providerId="ADAL" clId="{1C2C7B74-17AA-46C7-9F29-A81E553E2567}" dt="2021-07-14T21:40:33.463" v="14689" actId="1037"/>
          <ac:spMkLst>
            <pc:docMk/>
            <pc:sldMk cId="1462157569" sldId="323"/>
            <ac:spMk id="7" creationId="{DBBE9953-18FC-40B0-96C8-3DDBCF8172C6}"/>
          </ac:spMkLst>
        </pc:spChg>
        <pc:spChg chg="mod">
          <ac:chgData name="Kristopher Huffman" userId="8a82a221-89c2-443a-9aef-0022e6694aee" providerId="ADAL" clId="{1C2C7B74-17AA-46C7-9F29-A81E553E2567}" dt="2021-07-14T21:40:33.463" v="14689" actId="1037"/>
          <ac:spMkLst>
            <pc:docMk/>
            <pc:sldMk cId="1462157569" sldId="323"/>
            <ac:spMk id="12" creationId="{2EF32B4F-A4F9-4B1B-AA6D-FB4EB21C7271}"/>
          </ac:spMkLst>
        </pc:spChg>
        <pc:graphicFrameChg chg="mod">
          <ac:chgData name="Kristopher Huffman" userId="8a82a221-89c2-443a-9aef-0022e6694aee" providerId="ADAL" clId="{1C2C7B74-17AA-46C7-9F29-A81E553E2567}" dt="2021-07-14T21:40:33.463" v="14689" actId="1037"/>
          <ac:graphicFrameMkLst>
            <pc:docMk/>
            <pc:sldMk cId="1462157569" sldId="323"/>
            <ac:graphicFrameMk id="2" creationId="{80FBBC38-ACE7-4B33-A0DE-E9876C45D4A2}"/>
          </ac:graphicFrameMkLst>
        </pc:graphicFrameChg>
        <pc:cxnChg chg="add mod">
          <ac:chgData name="Kristopher Huffman" userId="8a82a221-89c2-443a-9aef-0022e6694aee" providerId="ADAL" clId="{1C2C7B74-17AA-46C7-9F29-A81E553E2567}" dt="2021-07-14T21:40:33.463" v="14689" actId="1037"/>
          <ac:cxnSpMkLst>
            <pc:docMk/>
            <pc:sldMk cId="1462157569" sldId="323"/>
            <ac:cxnSpMk id="8" creationId="{EFD88DC2-2B46-4769-AEC8-E02319A23828}"/>
          </ac:cxnSpMkLst>
        </pc:cxnChg>
        <pc:cxnChg chg="add mod">
          <ac:chgData name="Kristopher Huffman" userId="8a82a221-89c2-443a-9aef-0022e6694aee" providerId="ADAL" clId="{1C2C7B74-17AA-46C7-9F29-A81E553E2567}" dt="2021-07-14T21:40:33.463" v="14689" actId="1037"/>
          <ac:cxnSpMkLst>
            <pc:docMk/>
            <pc:sldMk cId="1462157569" sldId="323"/>
            <ac:cxnSpMk id="9" creationId="{69238899-4B13-4A4D-A7DC-F48B07FC0248}"/>
          </ac:cxnSpMkLst>
        </pc:cxnChg>
        <pc:cxnChg chg="add mod">
          <ac:chgData name="Kristopher Huffman" userId="8a82a221-89c2-443a-9aef-0022e6694aee" providerId="ADAL" clId="{1C2C7B74-17AA-46C7-9F29-A81E553E2567}" dt="2021-07-14T21:40:33.463" v="14689" actId="1037"/>
          <ac:cxnSpMkLst>
            <pc:docMk/>
            <pc:sldMk cId="1462157569" sldId="323"/>
            <ac:cxnSpMk id="10" creationId="{D0DB2AEF-0E7C-44FA-BDD1-005D5A96FC34}"/>
          </ac:cxnSpMkLst>
        </pc:cxnChg>
        <pc:cxnChg chg="add mod">
          <ac:chgData name="Kristopher Huffman" userId="8a82a221-89c2-443a-9aef-0022e6694aee" providerId="ADAL" clId="{1C2C7B74-17AA-46C7-9F29-A81E553E2567}" dt="2021-07-14T21:40:33.463" v="14689" actId="1037"/>
          <ac:cxnSpMkLst>
            <pc:docMk/>
            <pc:sldMk cId="1462157569" sldId="323"/>
            <ac:cxnSpMk id="11" creationId="{0694639E-234B-4462-8362-B614BAC83B1A}"/>
          </ac:cxnSpMkLst>
        </pc:cxnChg>
        <pc:cxnChg chg="add mod">
          <ac:chgData name="Kristopher Huffman" userId="8a82a221-89c2-443a-9aef-0022e6694aee" providerId="ADAL" clId="{1C2C7B74-17AA-46C7-9F29-A81E553E2567}" dt="2021-07-14T21:40:33.463" v="14689" actId="1037"/>
          <ac:cxnSpMkLst>
            <pc:docMk/>
            <pc:sldMk cId="1462157569" sldId="323"/>
            <ac:cxnSpMk id="22" creationId="{42F429AE-D601-4E4F-9F87-88F3260178DE}"/>
          </ac:cxnSpMkLst>
        </pc:cxnChg>
      </pc:sldChg>
      <pc:sldChg chg="addSp modSp add mod ord modAnim modNotesTx">
        <pc:chgData name="Kristopher Huffman" userId="8a82a221-89c2-443a-9aef-0022e6694aee" providerId="ADAL" clId="{1C2C7B74-17AA-46C7-9F29-A81E553E2567}" dt="2021-07-21T19:47:37.816" v="45185" actId="20577"/>
        <pc:sldMkLst>
          <pc:docMk/>
          <pc:sldMk cId="53361673" sldId="324"/>
        </pc:sldMkLst>
        <pc:spChg chg="mod">
          <ac:chgData name="Kristopher Huffman" userId="8a82a221-89c2-443a-9aef-0022e6694aee" providerId="ADAL" clId="{1C2C7B74-17AA-46C7-9F29-A81E553E2567}" dt="2021-07-14T21:34:17.965" v="14611" actId="20577"/>
          <ac:spMkLst>
            <pc:docMk/>
            <pc:sldMk cId="53361673" sldId="324"/>
            <ac:spMk id="3" creationId="{8BD7E5C0-C03A-4A4A-A90A-C32EEDD42048}"/>
          </ac:spMkLst>
        </pc:spChg>
        <pc:spChg chg="mod">
          <ac:chgData name="Kristopher Huffman" userId="8a82a221-89c2-443a-9aef-0022e6694aee" providerId="ADAL" clId="{1C2C7B74-17AA-46C7-9F29-A81E553E2567}" dt="2021-07-14T22:05:32.386" v="15297" actId="14100"/>
          <ac:spMkLst>
            <pc:docMk/>
            <pc:sldMk cId="53361673" sldId="324"/>
            <ac:spMk id="8" creationId="{27CE929C-FD21-416A-BFCB-963316FB7172}"/>
          </ac:spMkLst>
        </pc:spChg>
        <pc:spChg chg="mod">
          <ac:chgData name="Kristopher Huffman" userId="8a82a221-89c2-443a-9aef-0022e6694aee" providerId="ADAL" clId="{1C2C7B74-17AA-46C7-9F29-A81E553E2567}" dt="2021-07-14T22:05:41.617" v="15299" actId="1076"/>
          <ac:spMkLst>
            <pc:docMk/>
            <pc:sldMk cId="53361673" sldId="324"/>
            <ac:spMk id="14" creationId="{D5B6259A-22AE-4F6F-BC40-A69BBC6A50D1}"/>
          </ac:spMkLst>
        </pc:spChg>
        <pc:spChg chg="add mod">
          <ac:chgData name="Kristopher Huffman" userId="8a82a221-89c2-443a-9aef-0022e6694aee" providerId="ADAL" clId="{1C2C7B74-17AA-46C7-9F29-A81E553E2567}" dt="2021-07-15T00:56:51.318" v="15313" actId="20577"/>
          <ac:spMkLst>
            <pc:docMk/>
            <pc:sldMk cId="53361673" sldId="324"/>
            <ac:spMk id="15" creationId="{3EBF4190-390C-4F45-9835-FD4D80946299}"/>
          </ac:spMkLst>
        </pc:spChg>
        <pc:cxnChg chg="mod">
          <ac:chgData name="Kristopher Huffman" userId="8a82a221-89c2-443a-9aef-0022e6694aee" providerId="ADAL" clId="{1C2C7B74-17AA-46C7-9F29-A81E553E2567}" dt="2021-07-14T21:51:31.298" v="14955" actId="208"/>
          <ac:cxnSpMkLst>
            <pc:docMk/>
            <pc:sldMk cId="53361673" sldId="324"/>
            <ac:cxnSpMk id="6" creationId="{A0E66572-B8CC-4475-BA41-375587298EFF}"/>
          </ac:cxnSpMkLst>
        </pc:cxnChg>
        <pc:cxnChg chg="mod">
          <ac:chgData name="Kristopher Huffman" userId="8a82a221-89c2-443a-9aef-0022e6694aee" providerId="ADAL" clId="{1C2C7B74-17AA-46C7-9F29-A81E553E2567}" dt="2021-07-14T21:49:42.249" v="14813" actId="208"/>
          <ac:cxnSpMkLst>
            <pc:docMk/>
            <pc:sldMk cId="53361673" sldId="324"/>
            <ac:cxnSpMk id="9" creationId="{C6C03D7E-96A4-4038-B703-AA2E4EF672BD}"/>
          </ac:cxnSpMkLst>
        </pc:cxnChg>
        <pc:cxnChg chg="add mod">
          <ac:chgData name="Kristopher Huffman" userId="8a82a221-89c2-443a-9aef-0022e6694aee" providerId="ADAL" clId="{1C2C7B74-17AA-46C7-9F29-A81E553E2567}" dt="2021-07-14T21:53:37.479" v="14987" actId="14100"/>
          <ac:cxnSpMkLst>
            <pc:docMk/>
            <pc:sldMk cId="53361673" sldId="324"/>
            <ac:cxnSpMk id="11" creationId="{64223E4F-7784-4FB1-9280-D5805B10F3E7}"/>
          </ac:cxnSpMkLst>
        </pc:cxnChg>
        <pc:cxnChg chg="mod">
          <ac:chgData name="Kristopher Huffman" userId="8a82a221-89c2-443a-9aef-0022e6694aee" providerId="ADAL" clId="{1C2C7B74-17AA-46C7-9F29-A81E553E2567}" dt="2021-07-14T21:51:41.088" v="14958" actId="208"/>
          <ac:cxnSpMkLst>
            <pc:docMk/>
            <pc:sldMk cId="53361673" sldId="324"/>
            <ac:cxnSpMk id="12" creationId="{900E345B-F0F7-4C37-A036-4CC4643BEE2F}"/>
          </ac:cxnSpMkLst>
        </pc:cxnChg>
        <pc:cxnChg chg="mod">
          <ac:chgData name="Kristopher Huffman" userId="8a82a221-89c2-443a-9aef-0022e6694aee" providerId="ADAL" clId="{1C2C7B74-17AA-46C7-9F29-A81E553E2567}" dt="2021-07-14T22:05:35.385" v="15298" actId="1076"/>
          <ac:cxnSpMkLst>
            <pc:docMk/>
            <pc:sldMk cId="53361673" sldId="324"/>
            <ac:cxnSpMk id="13" creationId="{508AF27F-9E71-483D-8778-DB1C077B302A}"/>
          </ac:cxnSpMkLst>
        </pc:cxnChg>
        <pc:cxnChg chg="mod">
          <ac:chgData name="Kristopher Huffman" userId="8a82a221-89c2-443a-9aef-0022e6694aee" providerId="ADAL" clId="{1C2C7B74-17AA-46C7-9F29-A81E553E2567}" dt="2021-07-14T21:51:11.833" v="14952" actId="208"/>
          <ac:cxnSpMkLst>
            <pc:docMk/>
            <pc:sldMk cId="53361673" sldId="324"/>
            <ac:cxnSpMk id="16" creationId="{4B729DE5-3169-44B9-9ECF-96EA8420CB7B}"/>
          </ac:cxnSpMkLst>
        </pc:cxnChg>
      </pc:sldChg>
      <pc:sldChg chg="add del">
        <pc:chgData name="Kristopher Huffman" userId="8a82a221-89c2-443a-9aef-0022e6694aee" providerId="ADAL" clId="{1C2C7B74-17AA-46C7-9F29-A81E553E2567}" dt="2021-07-14T19:50:04.022" v="13210"/>
        <pc:sldMkLst>
          <pc:docMk/>
          <pc:sldMk cId="494123548" sldId="324"/>
        </pc:sldMkLst>
      </pc:sldChg>
      <pc:sldChg chg="add del">
        <pc:chgData name="Kristopher Huffman" userId="8a82a221-89c2-443a-9aef-0022e6694aee" providerId="ADAL" clId="{1C2C7B74-17AA-46C7-9F29-A81E553E2567}" dt="2021-07-14T19:50:00.463" v="13208"/>
        <pc:sldMkLst>
          <pc:docMk/>
          <pc:sldMk cId="1982490427" sldId="324"/>
        </pc:sldMkLst>
      </pc:sldChg>
      <pc:sldChg chg="addSp delSp modSp add mod ord delAnim modAnim modNotesTx">
        <pc:chgData name="Kristopher Huffman" userId="8a82a221-89c2-443a-9aef-0022e6694aee" providerId="ADAL" clId="{1C2C7B74-17AA-46C7-9F29-A81E553E2567}" dt="2021-07-21T19:26:54.051" v="43972" actId="20577"/>
        <pc:sldMkLst>
          <pc:docMk/>
          <pc:sldMk cId="3639207676" sldId="325"/>
        </pc:sldMkLst>
        <pc:spChg chg="mod">
          <ac:chgData name="Kristopher Huffman" userId="8a82a221-89c2-443a-9aef-0022e6694aee" providerId="ADAL" clId="{1C2C7B74-17AA-46C7-9F29-A81E553E2567}" dt="2021-07-21T18:37:54.287" v="42244" actId="20577"/>
          <ac:spMkLst>
            <pc:docMk/>
            <pc:sldMk cId="3639207676" sldId="325"/>
            <ac:spMk id="3" creationId="{8BD7E5C0-C03A-4A4A-A90A-C32EEDD42048}"/>
          </ac:spMkLst>
        </pc:spChg>
        <pc:spChg chg="del">
          <ac:chgData name="Kristopher Huffman" userId="8a82a221-89c2-443a-9aef-0022e6694aee" providerId="ADAL" clId="{1C2C7B74-17AA-46C7-9F29-A81E553E2567}" dt="2021-07-14T21:42:50.650" v="14696" actId="478"/>
          <ac:spMkLst>
            <pc:docMk/>
            <pc:sldMk cId="3639207676" sldId="325"/>
            <ac:spMk id="4" creationId="{D526640B-C820-473B-95A9-6F443143E91E}"/>
          </ac:spMkLst>
        </pc:spChg>
        <pc:spChg chg="add mod">
          <ac:chgData name="Kristopher Huffman" userId="8a82a221-89c2-443a-9aef-0022e6694aee" providerId="ADAL" clId="{1C2C7B74-17AA-46C7-9F29-A81E553E2567}" dt="2021-07-14T21:43:53.374" v="14727" actId="1038"/>
          <ac:spMkLst>
            <pc:docMk/>
            <pc:sldMk cId="3639207676" sldId="325"/>
            <ac:spMk id="6" creationId="{F7474814-89B4-4CBF-9FC4-B3683D5EFA70}"/>
          </ac:spMkLst>
        </pc:spChg>
        <pc:spChg chg="add mod">
          <ac:chgData name="Kristopher Huffman" userId="8a82a221-89c2-443a-9aef-0022e6694aee" providerId="ADAL" clId="{1C2C7B74-17AA-46C7-9F29-A81E553E2567}" dt="2021-07-14T21:43:53.374" v="14727" actId="1038"/>
          <ac:spMkLst>
            <pc:docMk/>
            <pc:sldMk cId="3639207676" sldId="325"/>
            <ac:spMk id="7" creationId="{91D1DEF5-4FEC-4973-93A1-5FB0F7AF9BB2}"/>
          </ac:spMkLst>
        </pc:spChg>
        <pc:cxnChg chg="add mod">
          <ac:chgData name="Kristopher Huffman" userId="8a82a221-89c2-443a-9aef-0022e6694aee" providerId="ADAL" clId="{1C2C7B74-17AA-46C7-9F29-A81E553E2567}" dt="2021-07-14T21:43:53.374" v="14727" actId="1038"/>
          <ac:cxnSpMkLst>
            <pc:docMk/>
            <pc:sldMk cId="3639207676" sldId="325"/>
            <ac:cxnSpMk id="8" creationId="{7C079D0A-F278-4B9D-8D1F-7121A9BA25F6}"/>
          </ac:cxnSpMkLst>
        </pc:cxnChg>
        <pc:cxnChg chg="add mod">
          <ac:chgData name="Kristopher Huffman" userId="8a82a221-89c2-443a-9aef-0022e6694aee" providerId="ADAL" clId="{1C2C7B74-17AA-46C7-9F29-A81E553E2567}" dt="2021-07-14T21:43:53.374" v="14727" actId="1038"/>
          <ac:cxnSpMkLst>
            <pc:docMk/>
            <pc:sldMk cId="3639207676" sldId="325"/>
            <ac:cxnSpMk id="9" creationId="{2318579E-C590-4E0A-AF1F-DEFAB063B36F}"/>
          </ac:cxnSpMkLst>
        </pc:cxnChg>
        <pc:cxnChg chg="add mod">
          <ac:chgData name="Kristopher Huffman" userId="8a82a221-89c2-443a-9aef-0022e6694aee" providerId="ADAL" clId="{1C2C7B74-17AA-46C7-9F29-A81E553E2567}" dt="2021-07-14T21:43:53.374" v="14727" actId="1038"/>
          <ac:cxnSpMkLst>
            <pc:docMk/>
            <pc:sldMk cId="3639207676" sldId="325"/>
            <ac:cxnSpMk id="10" creationId="{CD46578A-8CC0-4E07-869D-E9FCA2DF21F6}"/>
          </ac:cxnSpMkLst>
        </pc:cxnChg>
        <pc:cxnChg chg="add mod">
          <ac:chgData name="Kristopher Huffman" userId="8a82a221-89c2-443a-9aef-0022e6694aee" providerId="ADAL" clId="{1C2C7B74-17AA-46C7-9F29-A81E553E2567}" dt="2021-07-14T21:43:53.374" v="14727" actId="1038"/>
          <ac:cxnSpMkLst>
            <pc:docMk/>
            <pc:sldMk cId="3639207676" sldId="325"/>
            <ac:cxnSpMk id="11" creationId="{5A3E65D5-4053-4693-B9ED-A1593E63D940}"/>
          </ac:cxnSpMkLst>
        </pc:cxnChg>
        <pc:cxnChg chg="add mod">
          <ac:chgData name="Kristopher Huffman" userId="8a82a221-89c2-443a-9aef-0022e6694aee" providerId="ADAL" clId="{1C2C7B74-17AA-46C7-9F29-A81E553E2567}" dt="2021-07-14T21:43:53.374" v="14727" actId="1038"/>
          <ac:cxnSpMkLst>
            <pc:docMk/>
            <pc:sldMk cId="3639207676" sldId="325"/>
            <ac:cxnSpMk id="13" creationId="{7D782266-D834-41C9-8C89-9AB6031E5CE4}"/>
          </ac:cxnSpMkLst>
        </pc:cxnChg>
      </pc:sldChg>
      <pc:sldChg chg="addSp delSp modSp add del mod addAnim delAnim modAnim addCm delCm modNotesTx">
        <pc:chgData name="Kristopher Huffman" userId="8a82a221-89c2-443a-9aef-0022e6694aee" providerId="ADAL" clId="{1C2C7B74-17AA-46C7-9F29-A81E553E2567}" dt="2021-07-21T19:54:38.636" v="46003" actId="20577"/>
        <pc:sldMkLst>
          <pc:docMk/>
          <pc:sldMk cId="1951087752" sldId="326"/>
        </pc:sldMkLst>
        <pc:spChg chg="del">
          <ac:chgData name="Kristopher Huffman" userId="8a82a221-89c2-443a-9aef-0022e6694aee" providerId="ADAL" clId="{1C2C7B74-17AA-46C7-9F29-A81E553E2567}" dt="2021-07-15T00:58:51.699" v="15316" actId="478"/>
          <ac:spMkLst>
            <pc:docMk/>
            <pc:sldMk cId="1951087752" sldId="326"/>
            <ac:spMk id="2" creationId="{7889D280-4B81-42EB-84FB-22E0557D5207}"/>
          </ac:spMkLst>
        </pc:spChg>
        <pc:spChg chg="add del mod">
          <ac:chgData name="Kristopher Huffman" userId="8a82a221-89c2-443a-9aef-0022e6694aee" providerId="ADAL" clId="{1C2C7B74-17AA-46C7-9F29-A81E553E2567}" dt="2021-07-15T00:58:53.770" v="15317" actId="478"/>
          <ac:spMkLst>
            <pc:docMk/>
            <pc:sldMk cId="1951087752" sldId="326"/>
            <ac:spMk id="5" creationId="{13D47D26-2F23-4A80-B87E-BD091F5859D1}"/>
          </ac:spMkLst>
        </pc:spChg>
        <pc:spChg chg="del">
          <ac:chgData name="Kristopher Huffman" userId="8a82a221-89c2-443a-9aef-0022e6694aee" providerId="ADAL" clId="{1C2C7B74-17AA-46C7-9F29-A81E553E2567}" dt="2021-07-15T00:58:55.623" v="15318" actId="478"/>
          <ac:spMkLst>
            <pc:docMk/>
            <pc:sldMk cId="1951087752" sldId="326"/>
            <ac:spMk id="8" creationId="{27CE929C-FD21-416A-BFCB-963316FB7172}"/>
          </ac:spMkLst>
        </pc:spChg>
        <pc:spChg chg="del">
          <ac:chgData name="Kristopher Huffman" userId="8a82a221-89c2-443a-9aef-0022e6694aee" providerId="ADAL" clId="{1C2C7B74-17AA-46C7-9F29-A81E553E2567}" dt="2021-07-15T00:59:00.156" v="15319" actId="478"/>
          <ac:spMkLst>
            <pc:docMk/>
            <pc:sldMk cId="1951087752" sldId="326"/>
            <ac:spMk id="14" creationId="{D5B6259A-22AE-4F6F-BC40-A69BBC6A50D1}"/>
          </ac:spMkLst>
        </pc:spChg>
        <pc:spChg chg="del">
          <ac:chgData name="Kristopher Huffman" userId="8a82a221-89c2-443a-9aef-0022e6694aee" providerId="ADAL" clId="{1C2C7B74-17AA-46C7-9F29-A81E553E2567}" dt="2021-07-15T00:59:00.156" v="15319" actId="478"/>
          <ac:spMkLst>
            <pc:docMk/>
            <pc:sldMk cId="1951087752" sldId="326"/>
            <ac:spMk id="15" creationId="{3EBF4190-390C-4F45-9835-FD4D80946299}"/>
          </ac:spMkLst>
        </pc:spChg>
        <pc:spChg chg="add mod">
          <ac:chgData name="Kristopher Huffman" userId="8a82a221-89c2-443a-9aef-0022e6694aee" providerId="ADAL" clId="{1C2C7B74-17AA-46C7-9F29-A81E553E2567}" dt="2021-07-16T02:03:55.245" v="19815" actId="27636"/>
          <ac:spMkLst>
            <pc:docMk/>
            <pc:sldMk cId="1951087752" sldId="326"/>
            <ac:spMk id="17" creationId="{A2FFC425-4D46-4D29-9E4E-FB5F57E20AD5}"/>
          </ac:spMkLst>
        </pc:spChg>
        <pc:spChg chg="add mod">
          <ac:chgData name="Kristopher Huffman" userId="8a82a221-89c2-443a-9aef-0022e6694aee" providerId="ADAL" clId="{1C2C7B74-17AA-46C7-9F29-A81E553E2567}" dt="2021-07-16T03:41:07.828" v="21647" actId="1036"/>
          <ac:spMkLst>
            <pc:docMk/>
            <pc:sldMk cId="1951087752" sldId="326"/>
            <ac:spMk id="18" creationId="{75DECC1F-BAD6-4392-B5C4-F8BF296E6C12}"/>
          </ac:spMkLst>
        </pc:spChg>
        <pc:spChg chg="add mod">
          <ac:chgData name="Kristopher Huffman" userId="8a82a221-89c2-443a-9aef-0022e6694aee" providerId="ADAL" clId="{1C2C7B74-17AA-46C7-9F29-A81E553E2567}" dt="2021-07-16T03:41:20.611" v="21653" actId="1037"/>
          <ac:spMkLst>
            <pc:docMk/>
            <pc:sldMk cId="1951087752" sldId="326"/>
            <ac:spMk id="19" creationId="{B1D25DC0-2467-43A7-AC05-51ECAE9C50C5}"/>
          </ac:spMkLst>
        </pc:spChg>
        <pc:picChg chg="add del mod">
          <ac:chgData name="Kristopher Huffman" userId="8a82a221-89c2-443a-9aef-0022e6694aee" providerId="ADAL" clId="{1C2C7B74-17AA-46C7-9F29-A81E553E2567}" dt="2021-07-15T01:19:39.082" v="15408" actId="478"/>
          <ac:picMkLst>
            <pc:docMk/>
            <pc:sldMk cId="1951087752" sldId="326"/>
            <ac:picMk id="10" creationId="{9FCDD2F7-8C40-4FA5-B5FE-981E32C49B9F}"/>
          </ac:picMkLst>
        </pc:picChg>
        <pc:picChg chg="add mod ord">
          <ac:chgData name="Kristopher Huffman" userId="8a82a221-89c2-443a-9aef-0022e6694aee" providerId="ADAL" clId="{1C2C7B74-17AA-46C7-9F29-A81E553E2567}" dt="2021-07-16T03:40:42.467" v="21641" actId="1035"/>
          <ac:picMkLst>
            <pc:docMk/>
            <pc:sldMk cId="1951087752" sldId="326"/>
            <ac:picMk id="21" creationId="{8929BA37-BEE3-4361-A07C-F4BBD8665333}"/>
          </ac:picMkLst>
        </pc:picChg>
        <pc:cxnChg chg="del">
          <ac:chgData name="Kristopher Huffman" userId="8a82a221-89c2-443a-9aef-0022e6694aee" providerId="ADAL" clId="{1C2C7B74-17AA-46C7-9F29-A81E553E2567}" dt="2021-07-15T00:58:55.623" v="15318" actId="478"/>
          <ac:cxnSpMkLst>
            <pc:docMk/>
            <pc:sldMk cId="1951087752" sldId="326"/>
            <ac:cxnSpMk id="6" creationId="{A0E66572-B8CC-4475-BA41-375587298EFF}"/>
          </ac:cxnSpMkLst>
        </pc:cxnChg>
        <pc:cxnChg chg="del">
          <ac:chgData name="Kristopher Huffman" userId="8a82a221-89c2-443a-9aef-0022e6694aee" providerId="ADAL" clId="{1C2C7B74-17AA-46C7-9F29-A81E553E2567}" dt="2021-07-15T00:58:55.623" v="15318" actId="478"/>
          <ac:cxnSpMkLst>
            <pc:docMk/>
            <pc:sldMk cId="1951087752" sldId="326"/>
            <ac:cxnSpMk id="9" creationId="{C6C03D7E-96A4-4038-B703-AA2E4EF672BD}"/>
          </ac:cxnSpMkLst>
        </pc:cxnChg>
        <pc:cxnChg chg="del">
          <ac:chgData name="Kristopher Huffman" userId="8a82a221-89c2-443a-9aef-0022e6694aee" providerId="ADAL" clId="{1C2C7B74-17AA-46C7-9F29-A81E553E2567}" dt="2021-07-15T00:58:55.623" v="15318" actId="478"/>
          <ac:cxnSpMkLst>
            <pc:docMk/>
            <pc:sldMk cId="1951087752" sldId="326"/>
            <ac:cxnSpMk id="11" creationId="{64223E4F-7784-4FB1-9280-D5805B10F3E7}"/>
          </ac:cxnSpMkLst>
        </pc:cxnChg>
        <pc:cxnChg chg="del">
          <ac:chgData name="Kristopher Huffman" userId="8a82a221-89c2-443a-9aef-0022e6694aee" providerId="ADAL" clId="{1C2C7B74-17AA-46C7-9F29-A81E553E2567}" dt="2021-07-15T00:58:55.623" v="15318" actId="478"/>
          <ac:cxnSpMkLst>
            <pc:docMk/>
            <pc:sldMk cId="1951087752" sldId="326"/>
            <ac:cxnSpMk id="12" creationId="{900E345B-F0F7-4C37-A036-4CC4643BEE2F}"/>
          </ac:cxnSpMkLst>
        </pc:cxnChg>
        <pc:cxnChg chg="del">
          <ac:chgData name="Kristopher Huffman" userId="8a82a221-89c2-443a-9aef-0022e6694aee" providerId="ADAL" clId="{1C2C7B74-17AA-46C7-9F29-A81E553E2567}" dt="2021-07-15T00:58:55.623" v="15318" actId="478"/>
          <ac:cxnSpMkLst>
            <pc:docMk/>
            <pc:sldMk cId="1951087752" sldId="326"/>
            <ac:cxnSpMk id="13" creationId="{508AF27F-9E71-483D-8778-DB1C077B302A}"/>
          </ac:cxnSpMkLst>
        </pc:cxnChg>
        <pc:cxnChg chg="del">
          <ac:chgData name="Kristopher Huffman" userId="8a82a221-89c2-443a-9aef-0022e6694aee" providerId="ADAL" clId="{1C2C7B74-17AA-46C7-9F29-A81E553E2567}" dt="2021-07-15T00:58:55.623" v="15318" actId="478"/>
          <ac:cxnSpMkLst>
            <pc:docMk/>
            <pc:sldMk cId="1951087752" sldId="326"/>
            <ac:cxnSpMk id="16" creationId="{4B729DE5-3169-44B9-9ECF-96EA8420CB7B}"/>
          </ac:cxnSpMkLst>
        </pc:cxnChg>
      </pc:sldChg>
      <pc:sldChg chg="add del ord">
        <pc:chgData name="Kristopher Huffman" userId="8a82a221-89c2-443a-9aef-0022e6694aee" providerId="ADAL" clId="{1C2C7B74-17AA-46C7-9F29-A81E553E2567}" dt="2021-07-15T01:26:25.234" v="15431" actId="2696"/>
        <pc:sldMkLst>
          <pc:docMk/>
          <pc:sldMk cId="1234597896" sldId="327"/>
        </pc:sldMkLst>
      </pc:sldChg>
      <pc:sldChg chg="addSp delSp modSp add del mod delAnim modAnim">
        <pc:chgData name="Kristopher Huffman" userId="8a82a221-89c2-443a-9aef-0022e6694aee" providerId="ADAL" clId="{1C2C7B74-17AA-46C7-9F29-A81E553E2567}" dt="2021-07-16T02:13:09.471" v="20307" actId="2696"/>
        <pc:sldMkLst>
          <pc:docMk/>
          <pc:sldMk cId="1799886118" sldId="327"/>
        </pc:sldMkLst>
        <pc:spChg chg="add del mod">
          <ac:chgData name="Kristopher Huffman" userId="8a82a221-89c2-443a-9aef-0022e6694aee" providerId="ADAL" clId="{1C2C7B74-17AA-46C7-9F29-A81E553E2567}" dt="2021-07-15T01:29:32.145" v="15459" actId="478"/>
          <ac:spMkLst>
            <pc:docMk/>
            <pc:sldMk cId="1799886118" sldId="327"/>
            <ac:spMk id="4" creationId="{FAAA8F5D-CC75-4F22-BC88-A88255D4A6E6}"/>
          </ac:spMkLst>
        </pc:spChg>
        <pc:spChg chg="add del mod">
          <ac:chgData name="Kristopher Huffman" userId="8a82a221-89c2-443a-9aef-0022e6694aee" providerId="ADAL" clId="{1C2C7B74-17AA-46C7-9F29-A81E553E2567}" dt="2021-07-15T01:30:08.542" v="15494" actId="478"/>
          <ac:spMkLst>
            <pc:docMk/>
            <pc:sldMk cId="1799886118" sldId="327"/>
            <ac:spMk id="9" creationId="{B39692B5-5B78-41BA-9DBD-366CE906FE96}"/>
          </ac:spMkLst>
        </pc:spChg>
        <pc:spChg chg="add mod">
          <ac:chgData name="Kristopher Huffman" userId="8a82a221-89c2-443a-9aef-0022e6694aee" providerId="ADAL" clId="{1C2C7B74-17AA-46C7-9F29-A81E553E2567}" dt="2021-07-15T02:26:18.075" v="15850" actId="164"/>
          <ac:spMkLst>
            <pc:docMk/>
            <pc:sldMk cId="1799886118" sldId="327"/>
            <ac:spMk id="11" creationId="{B943562E-85D4-456C-A261-DB9C6DD38C51}"/>
          </ac:spMkLst>
        </pc:spChg>
        <pc:spChg chg="add mod">
          <ac:chgData name="Kristopher Huffman" userId="8a82a221-89c2-443a-9aef-0022e6694aee" providerId="ADAL" clId="{1C2C7B74-17AA-46C7-9F29-A81E553E2567}" dt="2021-07-15T02:26:18.075" v="15850" actId="164"/>
          <ac:spMkLst>
            <pc:docMk/>
            <pc:sldMk cId="1799886118" sldId="327"/>
            <ac:spMk id="13" creationId="{BD9FA1F5-4C8F-435C-BFE6-E3C7D5751CFB}"/>
          </ac:spMkLst>
        </pc:spChg>
        <pc:spChg chg="add mod">
          <ac:chgData name="Kristopher Huffman" userId="8a82a221-89c2-443a-9aef-0022e6694aee" providerId="ADAL" clId="{1C2C7B74-17AA-46C7-9F29-A81E553E2567}" dt="2021-07-15T02:26:18.075" v="15850" actId="164"/>
          <ac:spMkLst>
            <pc:docMk/>
            <pc:sldMk cId="1799886118" sldId="327"/>
            <ac:spMk id="14" creationId="{8DC70F9D-D1BE-4B7B-9F48-3F03B040B351}"/>
          </ac:spMkLst>
        </pc:spChg>
        <pc:spChg chg="add mod">
          <ac:chgData name="Kristopher Huffman" userId="8a82a221-89c2-443a-9aef-0022e6694aee" providerId="ADAL" clId="{1C2C7B74-17AA-46C7-9F29-A81E553E2567}" dt="2021-07-15T02:26:18.075" v="15850" actId="164"/>
          <ac:spMkLst>
            <pc:docMk/>
            <pc:sldMk cId="1799886118" sldId="327"/>
            <ac:spMk id="15" creationId="{A7538B54-B6A2-4F32-A17A-657A551E188B}"/>
          </ac:spMkLst>
        </pc:spChg>
        <pc:spChg chg="add mod">
          <ac:chgData name="Kristopher Huffman" userId="8a82a221-89c2-443a-9aef-0022e6694aee" providerId="ADAL" clId="{1C2C7B74-17AA-46C7-9F29-A81E553E2567}" dt="2021-07-16T02:07:24.136" v="20048" actId="14100"/>
          <ac:spMkLst>
            <pc:docMk/>
            <pc:sldMk cId="1799886118" sldId="327"/>
            <ac:spMk id="16" creationId="{278525B6-C879-4B2F-BA92-CDD8F3EECAAC}"/>
          </ac:spMkLst>
        </pc:spChg>
        <pc:spChg chg="del">
          <ac:chgData name="Kristopher Huffman" userId="8a82a221-89c2-443a-9aef-0022e6694aee" providerId="ADAL" clId="{1C2C7B74-17AA-46C7-9F29-A81E553E2567}" dt="2021-07-15T01:29:29.522" v="15458" actId="478"/>
          <ac:spMkLst>
            <pc:docMk/>
            <pc:sldMk cId="1799886118" sldId="327"/>
            <ac:spMk id="17" creationId="{A2FFC425-4D46-4D29-9E4E-FB5F57E20AD5}"/>
          </ac:spMkLst>
        </pc:spChg>
        <pc:spChg chg="del">
          <ac:chgData name="Kristopher Huffman" userId="8a82a221-89c2-443a-9aef-0022e6694aee" providerId="ADAL" clId="{1C2C7B74-17AA-46C7-9F29-A81E553E2567}" dt="2021-07-15T01:29:26.051" v="15456" actId="478"/>
          <ac:spMkLst>
            <pc:docMk/>
            <pc:sldMk cId="1799886118" sldId="327"/>
            <ac:spMk id="18" creationId="{75DECC1F-BAD6-4392-B5C4-F8BF296E6C12}"/>
          </ac:spMkLst>
        </pc:spChg>
        <pc:spChg chg="del">
          <ac:chgData name="Kristopher Huffman" userId="8a82a221-89c2-443a-9aef-0022e6694aee" providerId="ADAL" clId="{1C2C7B74-17AA-46C7-9F29-A81E553E2567}" dt="2021-07-15T01:29:27.682" v="15457" actId="478"/>
          <ac:spMkLst>
            <pc:docMk/>
            <pc:sldMk cId="1799886118" sldId="327"/>
            <ac:spMk id="19" creationId="{B1D25DC0-2467-43A7-AC05-51ECAE9C50C5}"/>
          </ac:spMkLst>
        </pc:spChg>
        <pc:spChg chg="add mod">
          <ac:chgData name="Kristopher Huffman" userId="8a82a221-89c2-443a-9aef-0022e6694aee" providerId="ADAL" clId="{1C2C7B74-17AA-46C7-9F29-A81E553E2567}" dt="2021-07-15T02:26:18.075" v="15850" actId="164"/>
          <ac:spMkLst>
            <pc:docMk/>
            <pc:sldMk cId="1799886118" sldId="327"/>
            <ac:spMk id="20" creationId="{0D2D08B3-DA05-4CBF-92CC-7B5C6CA6863B}"/>
          </ac:spMkLst>
        </pc:spChg>
        <pc:spChg chg="add mod">
          <ac:chgData name="Kristopher Huffman" userId="8a82a221-89c2-443a-9aef-0022e6694aee" providerId="ADAL" clId="{1C2C7B74-17AA-46C7-9F29-A81E553E2567}" dt="2021-07-15T02:26:18.075" v="15850" actId="164"/>
          <ac:spMkLst>
            <pc:docMk/>
            <pc:sldMk cId="1799886118" sldId="327"/>
            <ac:spMk id="22" creationId="{EB6577A0-1D40-405F-8A2D-0F41880AE5EA}"/>
          </ac:spMkLst>
        </pc:spChg>
        <pc:spChg chg="add del mod">
          <ac:chgData name="Kristopher Huffman" userId="8a82a221-89c2-443a-9aef-0022e6694aee" providerId="ADAL" clId="{1C2C7B74-17AA-46C7-9F29-A81E553E2567}" dt="2021-07-15T02:58:44.839" v="16191" actId="478"/>
          <ac:spMkLst>
            <pc:docMk/>
            <pc:sldMk cId="1799886118" sldId="327"/>
            <ac:spMk id="24" creationId="{810C1A41-E642-492C-8923-4FDDCF744AA5}"/>
          </ac:spMkLst>
        </pc:spChg>
        <pc:spChg chg="add del mod">
          <ac:chgData name="Kristopher Huffman" userId="8a82a221-89c2-443a-9aef-0022e6694aee" providerId="ADAL" clId="{1C2C7B74-17AA-46C7-9F29-A81E553E2567}" dt="2021-07-15T02:58:43.586" v="16190" actId="478"/>
          <ac:spMkLst>
            <pc:docMk/>
            <pc:sldMk cId="1799886118" sldId="327"/>
            <ac:spMk id="26" creationId="{C296F33D-A662-44F9-868A-D17384C5C52A}"/>
          </ac:spMkLst>
        </pc:spChg>
        <pc:spChg chg="add del mod">
          <ac:chgData name="Kristopher Huffman" userId="8a82a221-89c2-443a-9aef-0022e6694aee" providerId="ADAL" clId="{1C2C7B74-17AA-46C7-9F29-A81E553E2567}" dt="2021-07-15T02:58:54.959" v="16195" actId="478"/>
          <ac:spMkLst>
            <pc:docMk/>
            <pc:sldMk cId="1799886118" sldId="327"/>
            <ac:spMk id="27" creationId="{24975D79-1B49-41A3-B2E3-9652C0B1467E}"/>
          </ac:spMkLst>
        </pc:spChg>
        <pc:spChg chg="add del mod">
          <ac:chgData name="Kristopher Huffman" userId="8a82a221-89c2-443a-9aef-0022e6694aee" providerId="ADAL" clId="{1C2C7B74-17AA-46C7-9F29-A81E553E2567}" dt="2021-07-15T02:58:56.753" v="16196" actId="478"/>
          <ac:spMkLst>
            <pc:docMk/>
            <pc:sldMk cId="1799886118" sldId="327"/>
            <ac:spMk id="29" creationId="{1A238480-9168-4859-A040-1A1E9D863F54}"/>
          </ac:spMkLst>
        </pc:spChg>
        <pc:spChg chg="add del mod">
          <ac:chgData name="Kristopher Huffman" userId="8a82a221-89c2-443a-9aef-0022e6694aee" providerId="ADAL" clId="{1C2C7B74-17AA-46C7-9F29-A81E553E2567}" dt="2021-07-15T16:34:26.469" v="18071" actId="478"/>
          <ac:spMkLst>
            <pc:docMk/>
            <pc:sldMk cId="1799886118" sldId="327"/>
            <ac:spMk id="30" creationId="{04343B11-98A9-4348-8CF2-FD53C380FFDC}"/>
          </ac:spMkLst>
        </pc:spChg>
        <pc:spChg chg="add del mod">
          <ac:chgData name="Kristopher Huffman" userId="8a82a221-89c2-443a-9aef-0022e6694aee" providerId="ADAL" clId="{1C2C7B74-17AA-46C7-9F29-A81E553E2567}" dt="2021-07-15T16:34:26.469" v="18071" actId="478"/>
          <ac:spMkLst>
            <pc:docMk/>
            <pc:sldMk cId="1799886118" sldId="327"/>
            <ac:spMk id="32" creationId="{955B4AEF-808A-4046-85E3-8B923604FAF7}"/>
          </ac:spMkLst>
        </pc:spChg>
        <pc:spChg chg="add del mod">
          <ac:chgData name="Kristopher Huffman" userId="8a82a221-89c2-443a-9aef-0022e6694aee" providerId="ADAL" clId="{1C2C7B74-17AA-46C7-9F29-A81E553E2567}" dt="2021-07-15T15:23:16.023" v="16545" actId="478"/>
          <ac:spMkLst>
            <pc:docMk/>
            <pc:sldMk cId="1799886118" sldId="327"/>
            <ac:spMk id="33" creationId="{C81618E0-C6BE-4C05-9B7F-1F894D6EDC12}"/>
          </ac:spMkLst>
        </pc:spChg>
        <pc:spChg chg="add del mod">
          <ac:chgData name="Kristopher Huffman" userId="8a82a221-89c2-443a-9aef-0022e6694aee" providerId="ADAL" clId="{1C2C7B74-17AA-46C7-9F29-A81E553E2567}" dt="2021-07-15T15:23:16.023" v="16545" actId="478"/>
          <ac:spMkLst>
            <pc:docMk/>
            <pc:sldMk cId="1799886118" sldId="327"/>
            <ac:spMk id="35" creationId="{F8DC10A5-D311-400F-B9DC-7FEF7B975C62}"/>
          </ac:spMkLst>
        </pc:spChg>
        <pc:spChg chg="add del mod">
          <ac:chgData name="Kristopher Huffman" userId="8a82a221-89c2-443a-9aef-0022e6694aee" providerId="ADAL" clId="{1C2C7B74-17AA-46C7-9F29-A81E553E2567}" dt="2021-07-15T15:23:16.023" v="16545" actId="478"/>
          <ac:spMkLst>
            <pc:docMk/>
            <pc:sldMk cId="1799886118" sldId="327"/>
            <ac:spMk id="36" creationId="{745B57DC-5D3C-4419-A1A5-CBCD32810CE1}"/>
          </ac:spMkLst>
        </pc:spChg>
        <pc:spChg chg="add del mod">
          <ac:chgData name="Kristopher Huffman" userId="8a82a221-89c2-443a-9aef-0022e6694aee" providerId="ADAL" clId="{1C2C7B74-17AA-46C7-9F29-A81E553E2567}" dt="2021-07-15T16:34:26.469" v="18071" actId="478"/>
          <ac:spMkLst>
            <pc:docMk/>
            <pc:sldMk cId="1799886118" sldId="327"/>
            <ac:spMk id="37" creationId="{BD6B3A47-3B72-4E20-902D-03F78B97FBBF}"/>
          </ac:spMkLst>
        </pc:spChg>
        <pc:spChg chg="add del mod">
          <ac:chgData name="Kristopher Huffman" userId="8a82a221-89c2-443a-9aef-0022e6694aee" providerId="ADAL" clId="{1C2C7B74-17AA-46C7-9F29-A81E553E2567}" dt="2021-07-15T16:34:26.469" v="18071" actId="478"/>
          <ac:spMkLst>
            <pc:docMk/>
            <pc:sldMk cId="1799886118" sldId="327"/>
            <ac:spMk id="39" creationId="{8965C8E2-5171-4CA1-A2B2-BCDCDCCC1FDC}"/>
          </ac:spMkLst>
        </pc:spChg>
        <pc:spChg chg="add del mod">
          <ac:chgData name="Kristopher Huffman" userId="8a82a221-89c2-443a-9aef-0022e6694aee" providerId="ADAL" clId="{1C2C7B74-17AA-46C7-9F29-A81E553E2567}" dt="2021-07-15T16:34:22.799" v="18070" actId="478"/>
          <ac:spMkLst>
            <pc:docMk/>
            <pc:sldMk cId="1799886118" sldId="327"/>
            <ac:spMk id="40" creationId="{FA7DD9E8-9ACC-42D7-BA2B-57E61C456602}"/>
          </ac:spMkLst>
        </pc:spChg>
        <pc:spChg chg="add del mod">
          <ac:chgData name="Kristopher Huffman" userId="8a82a221-89c2-443a-9aef-0022e6694aee" providerId="ADAL" clId="{1C2C7B74-17AA-46C7-9F29-A81E553E2567}" dt="2021-07-15T16:34:19.512" v="18069" actId="478"/>
          <ac:spMkLst>
            <pc:docMk/>
            <pc:sldMk cId="1799886118" sldId="327"/>
            <ac:spMk id="42" creationId="{E1950756-E901-456E-9B62-EE2EABE0FCE4}"/>
          </ac:spMkLst>
        </pc:spChg>
        <pc:spChg chg="add mod">
          <ac:chgData name="Kristopher Huffman" userId="8a82a221-89c2-443a-9aef-0022e6694aee" providerId="ADAL" clId="{1C2C7B74-17AA-46C7-9F29-A81E553E2567}" dt="2021-07-15T02:59:29.062" v="16197" actId="164"/>
          <ac:spMkLst>
            <pc:docMk/>
            <pc:sldMk cId="1799886118" sldId="327"/>
            <ac:spMk id="43" creationId="{08E276C7-81C2-49DD-8235-43C76E32CF83}"/>
          </ac:spMkLst>
        </pc:spChg>
        <pc:spChg chg="add mod">
          <ac:chgData name="Kristopher Huffman" userId="8a82a221-89c2-443a-9aef-0022e6694aee" providerId="ADAL" clId="{1C2C7B74-17AA-46C7-9F29-A81E553E2567}" dt="2021-07-15T02:59:29.062" v="16197" actId="164"/>
          <ac:spMkLst>
            <pc:docMk/>
            <pc:sldMk cId="1799886118" sldId="327"/>
            <ac:spMk id="45" creationId="{A6707E3D-B605-47B4-B6B2-B8597F3DF163}"/>
          </ac:spMkLst>
        </pc:spChg>
        <pc:grpChg chg="add del mod">
          <ac:chgData name="Kristopher Huffman" userId="8a82a221-89c2-443a-9aef-0022e6694aee" providerId="ADAL" clId="{1C2C7B74-17AA-46C7-9F29-A81E553E2567}" dt="2021-07-15T02:58:47.995" v="16193" actId="478"/>
          <ac:grpSpMkLst>
            <pc:docMk/>
            <pc:sldMk cId="1799886118" sldId="327"/>
            <ac:grpSpMk id="5" creationId="{DBAECE35-23DD-4C1B-A505-570C6048B74E}"/>
          </ac:grpSpMkLst>
        </pc:grpChg>
        <pc:grpChg chg="add del mod">
          <ac:chgData name="Kristopher Huffman" userId="8a82a221-89c2-443a-9aef-0022e6694aee" providerId="ADAL" clId="{1C2C7B74-17AA-46C7-9F29-A81E553E2567}" dt="2021-07-15T03:02:00.465" v="16261" actId="478"/>
          <ac:grpSpMkLst>
            <pc:docMk/>
            <pc:sldMk cId="1799886118" sldId="327"/>
            <ac:grpSpMk id="6" creationId="{ECDA1585-8EEC-498A-ADF3-929377F6F0F0}"/>
          </ac:grpSpMkLst>
        </pc:grpChg>
        <pc:picChg chg="add del mod">
          <ac:chgData name="Kristopher Huffman" userId="8a82a221-89c2-443a-9aef-0022e6694aee" providerId="ADAL" clId="{1C2C7B74-17AA-46C7-9F29-A81E553E2567}" dt="2021-07-15T02:07:49.444" v="15746" actId="478"/>
          <ac:picMkLst>
            <pc:docMk/>
            <pc:sldMk cId="1799886118" sldId="327"/>
            <ac:picMk id="10" creationId="{6C434EDD-AE6D-4404-8746-C74D4780868B}"/>
          </ac:picMkLst>
        </pc:picChg>
        <pc:picChg chg="del">
          <ac:chgData name="Kristopher Huffman" userId="8a82a221-89c2-443a-9aef-0022e6694aee" providerId="ADAL" clId="{1C2C7B74-17AA-46C7-9F29-A81E553E2567}" dt="2021-07-15T01:29:24.778" v="15455" actId="478"/>
          <ac:picMkLst>
            <pc:docMk/>
            <pc:sldMk cId="1799886118" sldId="327"/>
            <ac:picMk id="21" creationId="{8929BA37-BEE3-4361-A07C-F4BBD8665333}"/>
          </ac:picMkLst>
        </pc:picChg>
        <pc:cxnChg chg="add mod">
          <ac:chgData name="Kristopher Huffman" userId="8a82a221-89c2-443a-9aef-0022e6694aee" providerId="ADAL" clId="{1C2C7B74-17AA-46C7-9F29-A81E553E2567}" dt="2021-07-15T02:26:18.075" v="15850" actId="164"/>
          <ac:cxnSpMkLst>
            <pc:docMk/>
            <pc:sldMk cId="1799886118" sldId="327"/>
            <ac:cxnSpMk id="12" creationId="{14F544CB-AFC3-4571-B3D4-7CFF89296C94}"/>
          </ac:cxnSpMkLst>
        </pc:cxnChg>
        <pc:cxnChg chg="add mod">
          <ac:chgData name="Kristopher Huffman" userId="8a82a221-89c2-443a-9aef-0022e6694aee" providerId="ADAL" clId="{1C2C7B74-17AA-46C7-9F29-A81E553E2567}" dt="2021-07-15T02:26:18.075" v="15850" actId="164"/>
          <ac:cxnSpMkLst>
            <pc:docMk/>
            <pc:sldMk cId="1799886118" sldId="327"/>
            <ac:cxnSpMk id="16" creationId="{D6FBCD4C-719A-476C-9B6D-A4E74AF13D0C}"/>
          </ac:cxnSpMkLst>
        </pc:cxnChg>
        <pc:cxnChg chg="add mod">
          <ac:chgData name="Kristopher Huffman" userId="8a82a221-89c2-443a-9aef-0022e6694aee" providerId="ADAL" clId="{1C2C7B74-17AA-46C7-9F29-A81E553E2567}" dt="2021-07-15T02:26:18.075" v="15850" actId="164"/>
          <ac:cxnSpMkLst>
            <pc:docMk/>
            <pc:sldMk cId="1799886118" sldId="327"/>
            <ac:cxnSpMk id="23" creationId="{9FDC657E-6573-482D-8B58-C37FADCEFD2E}"/>
          </ac:cxnSpMkLst>
        </pc:cxnChg>
        <pc:cxnChg chg="add del mod">
          <ac:chgData name="Kristopher Huffman" userId="8a82a221-89c2-443a-9aef-0022e6694aee" providerId="ADAL" clId="{1C2C7B74-17AA-46C7-9F29-A81E553E2567}" dt="2021-07-15T02:58:45.640" v="16192" actId="478"/>
          <ac:cxnSpMkLst>
            <pc:docMk/>
            <pc:sldMk cId="1799886118" sldId="327"/>
            <ac:cxnSpMk id="25" creationId="{85722717-B118-46C8-9B30-D68D61121051}"/>
          </ac:cxnSpMkLst>
        </pc:cxnChg>
        <pc:cxnChg chg="add del mod">
          <ac:chgData name="Kristopher Huffman" userId="8a82a221-89c2-443a-9aef-0022e6694aee" providerId="ADAL" clId="{1C2C7B74-17AA-46C7-9F29-A81E553E2567}" dt="2021-07-15T02:58:53.995" v="16194" actId="478"/>
          <ac:cxnSpMkLst>
            <pc:docMk/>
            <pc:sldMk cId="1799886118" sldId="327"/>
            <ac:cxnSpMk id="28" creationId="{9A61173E-0E95-49C8-94DF-44878A523230}"/>
          </ac:cxnSpMkLst>
        </pc:cxnChg>
        <pc:cxnChg chg="add del mod">
          <ac:chgData name="Kristopher Huffman" userId="8a82a221-89c2-443a-9aef-0022e6694aee" providerId="ADAL" clId="{1C2C7B74-17AA-46C7-9F29-A81E553E2567}" dt="2021-07-15T16:34:26.469" v="18071" actId="478"/>
          <ac:cxnSpMkLst>
            <pc:docMk/>
            <pc:sldMk cId="1799886118" sldId="327"/>
            <ac:cxnSpMk id="31" creationId="{94724F3A-223C-4424-AB14-823D40E18C94}"/>
          </ac:cxnSpMkLst>
        </pc:cxnChg>
        <pc:cxnChg chg="add del mod">
          <ac:chgData name="Kristopher Huffman" userId="8a82a221-89c2-443a-9aef-0022e6694aee" providerId="ADAL" clId="{1C2C7B74-17AA-46C7-9F29-A81E553E2567}" dt="2021-07-15T15:23:16.023" v="16545" actId="478"/>
          <ac:cxnSpMkLst>
            <pc:docMk/>
            <pc:sldMk cId="1799886118" sldId="327"/>
            <ac:cxnSpMk id="34" creationId="{B4F88B16-C295-46A2-BB6A-5A3CE87FE623}"/>
          </ac:cxnSpMkLst>
        </pc:cxnChg>
        <pc:cxnChg chg="add del mod">
          <ac:chgData name="Kristopher Huffman" userId="8a82a221-89c2-443a-9aef-0022e6694aee" providerId="ADAL" clId="{1C2C7B74-17AA-46C7-9F29-A81E553E2567}" dt="2021-07-15T16:34:26.469" v="18071" actId="478"/>
          <ac:cxnSpMkLst>
            <pc:docMk/>
            <pc:sldMk cId="1799886118" sldId="327"/>
            <ac:cxnSpMk id="38" creationId="{C75D0E02-49C5-41B9-9FBA-663A020BBC5F}"/>
          </ac:cxnSpMkLst>
        </pc:cxnChg>
        <pc:cxnChg chg="add del mod">
          <ac:chgData name="Kristopher Huffman" userId="8a82a221-89c2-443a-9aef-0022e6694aee" providerId="ADAL" clId="{1C2C7B74-17AA-46C7-9F29-A81E553E2567}" dt="2021-07-15T16:34:26.469" v="18071" actId="478"/>
          <ac:cxnSpMkLst>
            <pc:docMk/>
            <pc:sldMk cId="1799886118" sldId="327"/>
            <ac:cxnSpMk id="41" creationId="{B580F4CB-3B77-4406-BDF6-AA43FF227433}"/>
          </ac:cxnSpMkLst>
        </pc:cxnChg>
        <pc:cxnChg chg="add del mod">
          <ac:chgData name="Kristopher Huffman" userId="8a82a221-89c2-443a-9aef-0022e6694aee" providerId="ADAL" clId="{1C2C7B74-17AA-46C7-9F29-A81E553E2567}" dt="2021-07-15T03:02:04.653" v="16262" actId="478"/>
          <ac:cxnSpMkLst>
            <pc:docMk/>
            <pc:sldMk cId="1799886118" sldId="327"/>
            <ac:cxnSpMk id="44" creationId="{E2249606-EDD8-425A-9249-1F2DB21DE701}"/>
          </ac:cxnSpMkLst>
        </pc:cxnChg>
      </pc:sldChg>
      <pc:sldChg chg="addSp delSp modSp add mod ord modAnim modNotesTx">
        <pc:chgData name="Kristopher Huffman" userId="8a82a221-89c2-443a-9aef-0022e6694aee" providerId="ADAL" clId="{1C2C7B74-17AA-46C7-9F29-A81E553E2567}" dt="2021-07-21T20:32:44.004" v="48882" actId="20577"/>
        <pc:sldMkLst>
          <pc:docMk/>
          <pc:sldMk cId="1748878487" sldId="328"/>
        </pc:sldMkLst>
        <pc:spChg chg="del">
          <ac:chgData name="Kristopher Huffman" userId="8a82a221-89c2-443a-9aef-0022e6694aee" providerId="ADAL" clId="{1C2C7B74-17AA-46C7-9F29-A81E553E2567}" dt="2021-07-15T02:24:26.555" v="15748" actId="478"/>
          <ac:spMkLst>
            <pc:docMk/>
            <pc:sldMk cId="1748878487" sldId="328"/>
            <ac:spMk id="11" creationId="{B943562E-85D4-456C-A261-DB9C6DD38C51}"/>
          </ac:spMkLst>
        </pc:spChg>
        <pc:spChg chg="del">
          <ac:chgData name="Kristopher Huffman" userId="8a82a221-89c2-443a-9aef-0022e6694aee" providerId="ADAL" clId="{1C2C7B74-17AA-46C7-9F29-A81E553E2567}" dt="2021-07-15T02:24:26.555" v="15748" actId="478"/>
          <ac:spMkLst>
            <pc:docMk/>
            <pc:sldMk cId="1748878487" sldId="328"/>
            <ac:spMk id="13" creationId="{BD9FA1F5-4C8F-435C-BFE6-E3C7D5751CFB}"/>
          </ac:spMkLst>
        </pc:spChg>
        <pc:spChg chg="del">
          <ac:chgData name="Kristopher Huffman" userId="8a82a221-89c2-443a-9aef-0022e6694aee" providerId="ADAL" clId="{1C2C7B74-17AA-46C7-9F29-A81E553E2567}" dt="2021-07-15T02:24:26.555" v="15748" actId="478"/>
          <ac:spMkLst>
            <pc:docMk/>
            <pc:sldMk cId="1748878487" sldId="328"/>
            <ac:spMk id="14" creationId="{8DC70F9D-D1BE-4B7B-9F48-3F03B040B351}"/>
          </ac:spMkLst>
        </pc:spChg>
        <pc:spChg chg="del">
          <ac:chgData name="Kristopher Huffman" userId="8a82a221-89c2-443a-9aef-0022e6694aee" providerId="ADAL" clId="{1C2C7B74-17AA-46C7-9F29-A81E553E2567}" dt="2021-07-15T02:24:26.555" v="15748" actId="478"/>
          <ac:spMkLst>
            <pc:docMk/>
            <pc:sldMk cId="1748878487" sldId="328"/>
            <ac:spMk id="15" creationId="{A7538B54-B6A2-4F32-A17A-657A551E188B}"/>
          </ac:spMkLst>
        </pc:spChg>
        <pc:spChg chg="del">
          <ac:chgData name="Kristopher Huffman" userId="8a82a221-89c2-443a-9aef-0022e6694aee" providerId="ADAL" clId="{1C2C7B74-17AA-46C7-9F29-A81E553E2567}" dt="2021-07-15T02:24:26.555" v="15748" actId="478"/>
          <ac:spMkLst>
            <pc:docMk/>
            <pc:sldMk cId="1748878487" sldId="328"/>
            <ac:spMk id="20" creationId="{0D2D08B3-DA05-4CBF-92CC-7B5C6CA6863B}"/>
          </ac:spMkLst>
        </pc:spChg>
        <pc:spChg chg="del">
          <ac:chgData name="Kristopher Huffman" userId="8a82a221-89c2-443a-9aef-0022e6694aee" providerId="ADAL" clId="{1C2C7B74-17AA-46C7-9F29-A81E553E2567}" dt="2021-07-15T02:24:26.555" v="15748" actId="478"/>
          <ac:spMkLst>
            <pc:docMk/>
            <pc:sldMk cId="1748878487" sldId="328"/>
            <ac:spMk id="22" creationId="{EB6577A0-1D40-405F-8A2D-0F41880AE5EA}"/>
          </ac:spMkLst>
        </pc:spChg>
        <pc:spChg chg="del">
          <ac:chgData name="Kristopher Huffman" userId="8a82a221-89c2-443a-9aef-0022e6694aee" providerId="ADAL" clId="{1C2C7B74-17AA-46C7-9F29-A81E553E2567}" dt="2021-07-15T02:24:26.555" v="15748" actId="478"/>
          <ac:spMkLst>
            <pc:docMk/>
            <pc:sldMk cId="1748878487" sldId="328"/>
            <ac:spMk id="24" creationId="{810C1A41-E642-492C-8923-4FDDCF744AA5}"/>
          </ac:spMkLst>
        </pc:spChg>
        <pc:spChg chg="add mod">
          <ac:chgData name="Kristopher Huffman" userId="8a82a221-89c2-443a-9aef-0022e6694aee" providerId="ADAL" clId="{1C2C7B74-17AA-46C7-9F29-A81E553E2567}" dt="2021-07-15T15:05:59.489" v="16421" actId="14100"/>
          <ac:spMkLst>
            <pc:docMk/>
            <pc:sldMk cId="1748878487" sldId="328"/>
            <ac:spMk id="26" creationId="{0FD42FAD-6246-424C-9DAF-E69BB8F3CC41}"/>
          </ac:spMkLst>
        </pc:spChg>
        <pc:spChg chg="del">
          <ac:chgData name="Kristopher Huffman" userId="8a82a221-89c2-443a-9aef-0022e6694aee" providerId="ADAL" clId="{1C2C7B74-17AA-46C7-9F29-A81E553E2567}" dt="2021-07-15T02:24:26.555" v="15748" actId="478"/>
          <ac:spMkLst>
            <pc:docMk/>
            <pc:sldMk cId="1748878487" sldId="328"/>
            <ac:spMk id="26" creationId="{C296F33D-A662-44F9-868A-D17384C5C52A}"/>
          </ac:spMkLst>
        </pc:spChg>
        <pc:spChg chg="del">
          <ac:chgData name="Kristopher Huffman" userId="8a82a221-89c2-443a-9aef-0022e6694aee" providerId="ADAL" clId="{1C2C7B74-17AA-46C7-9F29-A81E553E2567}" dt="2021-07-15T02:24:26.555" v="15748" actId="478"/>
          <ac:spMkLst>
            <pc:docMk/>
            <pc:sldMk cId="1748878487" sldId="328"/>
            <ac:spMk id="27" creationId="{24975D79-1B49-41A3-B2E3-9652C0B1467E}"/>
          </ac:spMkLst>
        </pc:spChg>
        <pc:spChg chg="add mod">
          <ac:chgData name="Kristopher Huffman" userId="8a82a221-89c2-443a-9aef-0022e6694aee" providerId="ADAL" clId="{1C2C7B74-17AA-46C7-9F29-A81E553E2567}" dt="2021-07-15T15:06:30.102" v="16431" actId="1035"/>
          <ac:spMkLst>
            <pc:docMk/>
            <pc:sldMk cId="1748878487" sldId="328"/>
            <ac:spMk id="27" creationId="{8D433CFC-0428-475E-B2D6-2200C07BC0B8}"/>
          </ac:spMkLst>
        </pc:spChg>
        <pc:spChg chg="add mod">
          <ac:chgData name="Kristopher Huffman" userId="8a82a221-89c2-443a-9aef-0022e6694aee" providerId="ADAL" clId="{1C2C7B74-17AA-46C7-9F29-A81E553E2567}" dt="2021-07-15T15:11:32.252" v="16448" actId="14100"/>
          <ac:spMkLst>
            <pc:docMk/>
            <pc:sldMk cId="1748878487" sldId="328"/>
            <ac:spMk id="28" creationId="{A5FFCE73-FB40-4BA8-B8FF-F028A9C53CE7}"/>
          </ac:spMkLst>
        </pc:spChg>
        <pc:spChg chg="del">
          <ac:chgData name="Kristopher Huffman" userId="8a82a221-89c2-443a-9aef-0022e6694aee" providerId="ADAL" clId="{1C2C7B74-17AA-46C7-9F29-A81E553E2567}" dt="2021-07-15T02:24:26.555" v="15748" actId="478"/>
          <ac:spMkLst>
            <pc:docMk/>
            <pc:sldMk cId="1748878487" sldId="328"/>
            <ac:spMk id="29" creationId="{1A238480-9168-4859-A040-1A1E9D863F54}"/>
          </ac:spMkLst>
        </pc:spChg>
        <pc:spChg chg="add del mod">
          <ac:chgData name="Kristopher Huffman" userId="8a82a221-89c2-443a-9aef-0022e6694aee" providerId="ADAL" clId="{1C2C7B74-17AA-46C7-9F29-A81E553E2567}" dt="2021-07-15T15:16:54.448" v="16463"/>
          <ac:spMkLst>
            <pc:docMk/>
            <pc:sldMk cId="1748878487" sldId="328"/>
            <ac:spMk id="29" creationId="{BD049BA5-5248-4AFC-AF2B-80BA854E00BB}"/>
          </ac:spMkLst>
        </pc:spChg>
        <pc:spChg chg="del">
          <ac:chgData name="Kristopher Huffman" userId="8a82a221-89c2-443a-9aef-0022e6694aee" providerId="ADAL" clId="{1C2C7B74-17AA-46C7-9F29-A81E553E2567}" dt="2021-07-15T02:24:26.555" v="15748" actId="478"/>
          <ac:spMkLst>
            <pc:docMk/>
            <pc:sldMk cId="1748878487" sldId="328"/>
            <ac:spMk id="30" creationId="{04343B11-98A9-4348-8CF2-FD53C380FFDC}"/>
          </ac:spMkLst>
        </pc:spChg>
        <pc:spChg chg="add del mod">
          <ac:chgData name="Kristopher Huffman" userId="8a82a221-89c2-443a-9aef-0022e6694aee" providerId="ADAL" clId="{1C2C7B74-17AA-46C7-9F29-A81E553E2567}" dt="2021-07-15T15:16:54.448" v="16463"/>
          <ac:spMkLst>
            <pc:docMk/>
            <pc:sldMk cId="1748878487" sldId="328"/>
            <ac:spMk id="31" creationId="{F443C234-42AA-47FA-AA96-66AB7E57C6D0}"/>
          </ac:spMkLst>
        </pc:spChg>
        <pc:spChg chg="add del mod">
          <ac:chgData name="Kristopher Huffman" userId="8a82a221-89c2-443a-9aef-0022e6694aee" providerId="ADAL" clId="{1C2C7B74-17AA-46C7-9F29-A81E553E2567}" dt="2021-07-15T15:16:54.448" v="16463"/>
          <ac:spMkLst>
            <pc:docMk/>
            <pc:sldMk cId="1748878487" sldId="328"/>
            <ac:spMk id="32" creationId="{17E7BDC3-FFC3-424A-BC52-EF738B711CA2}"/>
          </ac:spMkLst>
        </pc:spChg>
        <pc:spChg chg="del">
          <ac:chgData name="Kristopher Huffman" userId="8a82a221-89c2-443a-9aef-0022e6694aee" providerId="ADAL" clId="{1C2C7B74-17AA-46C7-9F29-A81E553E2567}" dt="2021-07-15T02:24:26.555" v="15748" actId="478"/>
          <ac:spMkLst>
            <pc:docMk/>
            <pc:sldMk cId="1748878487" sldId="328"/>
            <ac:spMk id="32" creationId="{955B4AEF-808A-4046-85E3-8B923604FAF7}"/>
          </ac:spMkLst>
        </pc:spChg>
        <pc:spChg chg="add mod">
          <ac:chgData name="Kristopher Huffman" userId="8a82a221-89c2-443a-9aef-0022e6694aee" providerId="ADAL" clId="{1C2C7B74-17AA-46C7-9F29-A81E553E2567}" dt="2021-07-15T15:19:45.080" v="16503" actId="164"/>
          <ac:spMkLst>
            <pc:docMk/>
            <pc:sldMk cId="1748878487" sldId="328"/>
            <ac:spMk id="33" creationId="{7789F2F1-00A5-4010-BADE-4D987D5823D7}"/>
          </ac:spMkLst>
        </pc:spChg>
        <pc:spChg chg="del">
          <ac:chgData name="Kristopher Huffman" userId="8a82a221-89c2-443a-9aef-0022e6694aee" providerId="ADAL" clId="{1C2C7B74-17AA-46C7-9F29-A81E553E2567}" dt="2021-07-15T02:24:26.555" v="15748" actId="478"/>
          <ac:spMkLst>
            <pc:docMk/>
            <pc:sldMk cId="1748878487" sldId="328"/>
            <ac:spMk id="33" creationId="{C81618E0-C6BE-4C05-9B7F-1F894D6EDC12}"/>
          </ac:spMkLst>
        </pc:spChg>
        <pc:spChg chg="add mod">
          <ac:chgData name="Kristopher Huffman" userId="8a82a221-89c2-443a-9aef-0022e6694aee" providerId="ADAL" clId="{1C2C7B74-17AA-46C7-9F29-A81E553E2567}" dt="2021-07-15T15:22:41.390" v="16544" actId="1038"/>
          <ac:spMkLst>
            <pc:docMk/>
            <pc:sldMk cId="1748878487" sldId="328"/>
            <ac:spMk id="35" creationId="{B04DC8F4-CC35-41C3-930D-F267F93EF819}"/>
          </ac:spMkLst>
        </pc:spChg>
        <pc:spChg chg="del">
          <ac:chgData name="Kristopher Huffman" userId="8a82a221-89c2-443a-9aef-0022e6694aee" providerId="ADAL" clId="{1C2C7B74-17AA-46C7-9F29-A81E553E2567}" dt="2021-07-15T02:24:26.555" v="15748" actId="478"/>
          <ac:spMkLst>
            <pc:docMk/>
            <pc:sldMk cId="1748878487" sldId="328"/>
            <ac:spMk id="35" creationId="{F8DC10A5-D311-400F-B9DC-7FEF7B975C62}"/>
          </ac:spMkLst>
        </pc:spChg>
        <pc:spChg chg="del">
          <ac:chgData name="Kristopher Huffman" userId="8a82a221-89c2-443a-9aef-0022e6694aee" providerId="ADAL" clId="{1C2C7B74-17AA-46C7-9F29-A81E553E2567}" dt="2021-07-15T02:24:26.555" v="15748" actId="478"/>
          <ac:spMkLst>
            <pc:docMk/>
            <pc:sldMk cId="1748878487" sldId="328"/>
            <ac:spMk id="36" creationId="{745B57DC-5D3C-4419-A1A5-CBCD32810CE1}"/>
          </ac:spMkLst>
        </pc:spChg>
        <pc:spChg chg="add mod">
          <ac:chgData name="Kristopher Huffman" userId="8a82a221-89c2-443a-9aef-0022e6694aee" providerId="ADAL" clId="{1C2C7B74-17AA-46C7-9F29-A81E553E2567}" dt="2021-07-15T15:19:45.080" v="16503" actId="164"/>
          <ac:spMkLst>
            <pc:docMk/>
            <pc:sldMk cId="1748878487" sldId="328"/>
            <ac:spMk id="36" creationId="{C3C42395-D57D-47E0-978E-36CEC293E9B1}"/>
          </ac:spMkLst>
        </pc:spChg>
        <pc:spChg chg="del">
          <ac:chgData name="Kristopher Huffman" userId="8a82a221-89c2-443a-9aef-0022e6694aee" providerId="ADAL" clId="{1C2C7B74-17AA-46C7-9F29-A81E553E2567}" dt="2021-07-15T02:24:26.555" v="15748" actId="478"/>
          <ac:spMkLst>
            <pc:docMk/>
            <pc:sldMk cId="1748878487" sldId="328"/>
            <ac:spMk id="37" creationId="{BD6B3A47-3B72-4E20-902D-03F78B97FBBF}"/>
          </ac:spMkLst>
        </pc:spChg>
        <pc:spChg chg="del">
          <ac:chgData name="Kristopher Huffman" userId="8a82a221-89c2-443a-9aef-0022e6694aee" providerId="ADAL" clId="{1C2C7B74-17AA-46C7-9F29-A81E553E2567}" dt="2021-07-15T02:24:26.555" v="15748" actId="478"/>
          <ac:spMkLst>
            <pc:docMk/>
            <pc:sldMk cId="1748878487" sldId="328"/>
            <ac:spMk id="39" creationId="{8965C8E2-5171-4CA1-A2B2-BCDCDCCC1FDC}"/>
          </ac:spMkLst>
        </pc:spChg>
        <pc:spChg chg="add mod">
          <ac:chgData name="Kristopher Huffman" userId="8a82a221-89c2-443a-9aef-0022e6694aee" providerId="ADAL" clId="{1C2C7B74-17AA-46C7-9F29-A81E553E2567}" dt="2021-07-15T15:27:39.639" v="16615" actId="164"/>
          <ac:spMkLst>
            <pc:docMk/>
            <pc:sldMk cId="1748878487" sldId="328"/>
            <ac:spMk id="39" creationId="{A8377D4D-908F-4B8D-A59F-7A686DE0C546}"/>
          </ac:spMkLst>
        </pc:spChg>
        <pc:spChg chg="add mod">
          <ac:chgData name="Kristopher Huffman" userId="8a82a221-89c2-443a-9aef-0022e6694aee" providerId="ADAL" clId="{1C2C7B74-17AA-46C7-9F29-A81E553E2567}" dt="2021-07-21T20:13:00.599" v="47826" actId="20577"/>
          <ac:spMkLst>
            <pc:docMk/>
            <pc:sldMk cId="1748878487" sldId="328"/>
            <ac:spMk id="40" creationId="{55623AFC-3C80-476B-8A95-F6A25E3D2AED}"/>
          </ac:spMkLst>
        </pc:spChg>
        <pc:spChg chg="del">
          <ac:chgData name="Kristopher Huffman" userId="8a82a221-89c2-443a-9aef-0022e6694aee" providerId="ADAL" clId="{1C2C7B74-17AA-46C7-9F29-A81E553E2567}" dt="2021-07-15T02:24:26.555" v="15748" actId="478"/>
          <ac:spMkLst>
            <pc:docMk/>
            <pc:sldMk cId="1748878487" sldId="328"/>
            <ac:spMk id="40" creationId="{FA7DD9E8-9ACC-42D7-BA2B-57E61C456602}"/>
          </ac:spMkLst>
        </pc:spChg>
        <pc:spChg chg="add mod">
          <ac:chgData name="Kristopher Huffman" userId="8a82a221-89c2-443a-9aef-0022e6694aee" providerId="ADAL" clId="{1C2C7B74-17AA-46C7-9F29-A81E553E2567}" dt="2021-07-15T15:27:39.639" v="16615" actId="164"/>
          <ac:spMkLst>
            <pc:docMk/>
            <pc:sldMk cId="1748878487" sldId="328"/>
            <ac:spMk id="42" creationId="{523A64DC-6FF1-4D87-B266-2FDBCD356E5F}"/>
          </ac:spMkLst>
        </pc:spChg>
        <pc:spChg chg="del">
          <ac:chgData name="Kristopher Huffman" userId="8a82a221-89c2-443a-9aef-0022e6694aee" providerId="ADAL" clId="{1C2C7B74-17AA-46C7-9F29-A81E553E2567}" dt="2021-07-15T02:24:26.555" v="15748" actId="478"/>
          <ac:spMkLst>
            <pc:docMk/>
            <pc:sldMk cId="1748878487" sldId="328"/>
            <ac:spMk id="42" creationId="{E1950756-E901-456E-9B62-EE2EABE0FCE4}"/>
          </ac:spMkLst>
        </pc:spChg>
        <pc:spChg chg="del">
          <ac:chgData name="Kristopher Huffman" userId="8a82a221-89c2-443a-9aef-0022e6694aee" providerId="ADAL" clId="{1C2C7B74-17AA-46C7-9F29-A81E553E2567}" dt="2021-07-15T02:24:26.555" v="15748" actId="478"/>
          <ac:spMkLst>
            <pc:docMk/>
            <pc:sldMk cId="1748878487" sldId="328"/>
            <ac:spMk id="43" creationId="{08E276C7-81C2-49DD-8235-43C76E32CF83}"/>
          </ac:spMkLst>
        </pc:spChg>
        <pc:spChg chg="add mod">
          <ac:chgData name="Kristopher Huffman" userId="8a82a221-89c2-443a-9aef-0022e6694aee" providerId="ADAL" clId="{1C2C7B74-17AA-46C7-9F29-A81E553E2567}" dt="2021-07-15T15:32:41.012" v="16696" actId="164"/>
          <ac:spMkLst>
            <pc:docMk/>
            <pc:sldMk cId="1748878487" sldId="328"/>
            <ac:spMk id="44" creationId="{F06C7654-934C-4086-A99E-213D11E32C25}"/>
          </ac:spMkLst>
        </pc:spChg>
        <pc:spChg chg="del">
          <ac:chgData name="Kristopher Huffman" userId="8a82a221-89c2-443a-9aef-0022e6694aee" providerId="ADAL" clId="{1C2C7B74-17AA-46C7-9F29-A81E553E2567}" dt="2021-07-15T02:24:26.555" v="15748" actId="478"/>
          <ac:spMkLst>
            <pc:docMk/>
            <pc:sldMk cId="1748878487" sldId="328"/>
            <ac:spMk id="45" creationId="{A6707E3D-B605-47B4-B6B2-B8597F3DF163}"/>
          </ac:spMkLst>
        </pc:spChg>
        <pc:spChg chg="add mod">
          <ac:chgData name="Kristopher Huffman" userId="8a82a221-89c2-443a-9aef-0022e6694aee" providerId="ADAL" clId="{1C2C7B74-17AA-46C7-9F29-A81E553E2567}" dt="2021-07-15T15:35:16.805" v="16800" actId="1037"/>
          <ac:spMkLst>
            <pc:docMk/>
            <pc:sldMk cId="1748878487" sldId="328"/>
            <ac:spMk id="46" creationId="{3959D39E-25BA-40C8-B9F4-4B98E169EA90}"/>
          </ac:spMkLst>
        </pc:spChg>
        <pc:spChg chg="mod topLvl">
          <ac:chgData name="Kristopher Huffman" userId="8a82a221-89c2-443a-9aef-0022e6694aee" providerId="ADAL" clId="{1C2C7B74-17AA-46C7-9F29-A81E553E2567}" dt="2021-07-15T03:10:47.123" v="16303" actId="1037"/>
          <ac:spMkLst>
            <pc:docMk/>
            <pc:sldMk cId="1748878487" sldId="328"/>
            <ac:spMk id="47" creationId="{57EEC39D-B8E1-4BE2-9787-A5DC357DD5A9}"/>
          </ac:spMkLst>
        </pc:spChg>
        <pc:spChg chg="mod topLvl">
          <ac:chgData name="Kristopher Huffman" userId="8a82a221-89c2-443a-9aef-0022e6694aee" providerId="ADAL" clId="{1C2C7B74-17AA-46C7-9F29-A81E553E2567}" dt="2021-07-15T03:09:10.926" v="16284" actId="165"/>
          <ac:spMkLst>
            <pc:docMk/>
            <pc:sldMk cId="1748878487" sldId="328"/>
            <ac:spMk id="49" creationId="{8B98B816-C754-40FF-B6AE-E6CDED91ADB7}"/>
          </ac:spMkLst>
        </pc:spChg>
        <pc:spChg chg="mod topLvl">
          <ac:chgData name="Kristopher Huffman" userId="8a82a221-89c2-443a-9aef-0022e6694aee" providerId="ADAL" clId="{1C2C7B74-17AA-46C7-9F29-A81E553E2567}" dt="2021-07-15T02:50:24.561" v="16062" actId="164"/>
          <ac:spMkLst>
            <pc:docMk/>
            <pc:sldMk cId="1748878487" sldId="328"/>
            <ac:spMk id="50" creationId="{2059DB4D-3AC2-490A-A8B4-2380971354B9}"/>
          </ac:spMkLst>
        </pc:spChg>
        <pc:spChg chg="mod topLvl">
          <ac:chgData name="Kristopher Huffman" userId="8a82a221-89c2-443a-9aef-0022e6694aee" providerId="ADAL" clId="{1C2C7B74-17AA-46C7-9F29-A81E553E2567}" dt="2021-07-15T02:50:24.561" v="16062" actId="164"/>
          <ac:spMkLst>
            <pc:docMk/>
            <pc:sldMk cId="1748878487" sldId="328"/>
            <ac:spMk id="51" creationId="{1134A74A-B2EE-4214-B7B3-22C297932AF7}"/>
          </ac:spMkLst>
        </pc:spChg>
        <pc:spChg chg="mod topLvl">
          <ac:chgData name="Kristopher Huffman" userId="8a82a221-89c2-443a-9aef-0022e6694aee" providerId="ADAL" clId="{1C2C7B74-17AA-46C7-9F29-A81E553E2567}" dt="2021-07-15T02:52:34.615" v="16069" actId="14100"/>
          <ac:spMkLst>
            <pc:docMk/>
            <pc:sldMk cId="1748878487" sldId="328"/>
            <ac:spMk id="53" creationId="{45B84C18-3ABE-4A21-B18B-5D9C80749B8D}"/>
          </ac:spMkLst>
        </pc:spChg>
        <pc:spChg chg="mod topLvl">
          <ac:chgData name="Kristopher Huffman" userId="8a82a221-89c2-443a-9aef-0022e6694aee" providerId="ADAL" clId="{1C2C7B74-17AA-46C7-9F29-A81E553E2567}" dt="2021-07-15T02:58:20.659" v="16189" actId="1035"/>
          <ac:spMkLst>
            <pc:docMk/>
            <pc:sldMk cId="1748878487" sldId="328"/>
            <ac:spMk id="54" creationId="{875A3363-332B-4A41-9382-EEA0BEC0C724}"/>
          </ac:spMkLst>
        </pc:spChg>
        <pc:spChg chg="add mod">
          <ac:chgData name="Kristopher Huffman" userId="8a82a221-89c2-443a-9aef-0022e6694aee" providerId="ADAL" clId="{1C2C7B74-17AA-46C7-9F29-A81E553E2567}" dt="2021-07-15T02:53:25.365" v="16070" actId="164"/>
          <ac:spMkLst>
            <pc:docMk/>
            <pc:sldMk cId="1748878487" sldId="328"/>
            <ac:spMk id="56" creationId="{7EE76B8A-EAB3-4C65-AFEC-B640E6A13F60}"/>
          </ac:spMkLst>
        </pc:spChg>
        <pc:spChg chg="add mod">
          <ac:chgData name="Kristopher Huffman" userId="8a82a221-89c2-443a-9aef-0022e6694aee" providerId="ADAL" clId="{1C2C7B74-17AA-46C7-9F29-A81E553E2567}" dt="2021-07-15T15:33:47.907" v="16702" actId="164"/>
          <ac:spMkLst>
            <pc:docMk/>
            <pc:sldMk cId="1748878487" sldId="328"/>
            <ac:spMk id="57" creationId="{51B96A46-68E6-4286-AA68-EBB81695D068}"/>
          </ac:spMkLst>
        </pc:spChg>
        <pc:spChg chg="add mod">
          <ac:chgData name="Kristopher Huffman" userId="8a82a221-89c2-443a-9aef-0022e6694aee" providerId="ADAL" clId="{1C2C7B74-17AA-46C7-9F29-A81E553E2567}" dt="2021-07-15T03:12:42.333" v="16325" actId="1037"/>
          <ac:spMkLst>
            <pc:docMk/>
            <pc:sldMk cId="1748878487" sldId="328"/>
            <ac:spMk id="58" creationId="{9391B81F-78BE-4755-9A73-5317324C4620}"/>
          </ac:spMkLst>
        </pc:spChg>
        <pc:spChg chg="add mod topLvl">
          <ac:chgData name="Kristopher Huffman" userId="8a82a221-89c2-443a-9aef-0022e6694aee" providerId="ADAL" clId="{1C2C7B74-17AA-46C7-9F29-A81E553E2567}" dt="2021-07-15T03:09:10.926" v="16284" actId="165"/>
          <ac:spMkLst>
            <pc:docMk/>
            <pc:sldMk cId="1748878487" sldId="328"/>
            <ac:spMk id="59" creationId="{C3B9C27E-5E6C-4388-9DE3-106DEE8822E7}"/>
          </ac:spMkLst>
        </pc:spChg>
        <pc:spChg chg="add del mod">
          <ac:chgData name="Kristopher Huffman" userId="8a82a221-89c2-443a-9aef-0022e6694aee" providerId="ADAL" clId="{1C2C7B74-17AA-46C7-9F29-A81E553E2567}" dt="2021-07-15T02:37:57.502" v="16001" actId="478"/>
          <ac:spMkLst>
            <pc:docMk/>
            <pc:sldMk cId="1748878487" sldId="328"/>
            <ac:spMk id="60" creationId="{978A9180-1F32-496F-BBC9-52F3179C2F6B}"/>
          </ac:spMkLst>
        </pc:spChg>
        <pc:spChg chg="add mod">
          <ac:chgData name="Kristopher Huffman" userId="8a82a221-89c2-443a-9aef-0022e6694aee" providerId="ADAL" clId="{1C2C7B74-17AA-46C7-9F29-A81E553E2567}" dt="2021-07-21T15:33:18.992" v="39737" actId="1038"/>
          <ac:spMkLst>
            <pc:docMk/>
            <pc:sldMk cId="1748878487" sldId="328"/>
            <ac:spMk id="60" creationId="{C62DE901-F3FB-4DEE-BEB9-4317914AC42A}"/>
          </ac:spMkLst>
        </pc:spChg>
        <pc:spChg chg="add mod">
          <ac:chgData name="Kristopher Huffman" userId="8a82a221-89c2-443a-9aef-0022e6694aee" providerId="ADAL" clId="{1C2C7B74-17AA-46C7-9F29-A81E553E2567}" dt="2021-07-15T03:09:10.926" v="16284" actId="165"/>
          <ac:spMkLst>
            <pc:docMk/>
            <pc:sldMk cId="1748878487" sldId="328"/>
            <ac:spMk id="63" creationId="{6C7FA3A7-A462-45F2-BCC8-D92709F31D44}"/>
          </ac:spMkLst>
        </pc:spChg>
        <pc:spChg chg="add mod">
          <ac:chgData name="Kristopher Huffman" userId="8a82a221-89c2-443a-9aef-0022e6694aee" providerId="ADAL" clId="{1C2C7B74-17AA-46C7-9F29-A81E553E2567}" dt="2021-07-15T02:56:57.622" v="16082" actId="14100"/>
          <ac:spMkLst>
            <pc:docMk/>
            <pc:sldMk cId="1748878487" sldId="328"/>
            <ac:spMk id="65" creationId="{94D9089E-E2B9-4DDA-8556-8E5EE97F8D2B}"/>
          </ac:spMkLst>
        </pc:spChg>
        <pc:spChg chg="add mod">
          <ac:chgData name="Kristopher Huffman" userId="8a82a221-89c2-443a-9aef-0022e6694aee" providerId="ADAL" clId="{1C2C7B74-17AA-46C7-9F29-A81E553E2567}" dt="2021-07-15T15:24:58.221" v="16585" actId="1038"/>
          <ac:spMkLst>
            <pc:docMk/>
            <pc:sldMk cId="1748878487" sldId="328"/>
            <ac:spMk id="69" creationId="{1E33CF9D-B571-489F-A21D-6889FFAD9F8F}"/>
          </ac:spMkLst>
        </pc:spChg>
        <pc:spChg chg="mod">
          <ac:chgData name="Kristopher Huffman" userId="8a82a221-89c2-443a-9aef-0022e6694aee" providerId="ADAL" clId="{1C2C7B74-17AA-46C7-9F29-A81E553E2567}" dt="2021-07-15T03:00:39.773" v="16257" actId="1035"/>
          <ac:spMkLst>
            <pc:docMk/>
            <pc:sldMk cId="1748878487" sldId="328"/>
            <ac:spMk id="74" creationId="{AB9ADA72-8D0F-4F05-BBC4-908AFF769582}"/>
          </ac:spMkLst>
        </pc:spChg>
        <pc:spChg chg="mod">
          <ac:chgData name="Kristopher Huffman" userId="8a82a221-89c2-443a-9aef-0022e6694aee" providerId="ADAL" clId="{1C2C7B74-17AA-46C7-9F29-A81E553E2567}" dt="2021-07-15T03:00:33.361" v="16254" actId="1076"/>
          <ac:spMkLst>
            <pc:docMk/>
            <pc:sldMk cId="1748878487" sldId="328"/>
            <ac:spMk id="75" creationId="{964BBF6D-1967-4743-9A16-F759514A2196}"/>
          </ac:spMkLst>
        </pc:spChg>
        <pc:grpChg chg="add mod">
          <ac:chgData name="Kristopher Huffman" userId="8a82a221-89c2-443a-9aef-0022e6694aee" providerId="ADAL" clId="{1C2C7B74-17AA-46C7-9F29-A81E553E2567}" dt="2021-07-15T15:19:12.887" v="16500" actId="164"/>
          <ac:grpSpMkLst>
            <pc:docMk/>
            <pc:sldMk cId="1748878487" sldId="328"/>
            <ac:grpSpMk id="2" creationId="{2E36A95B-A100-457C-9F6D-FE1AAEA902FC}"/>
          </ac:grpSpMkLst>
        </pc:grpChg>
        <pc:grpChg chg="add mod">
          <ac:chgData name="Kristopher Huffman" userId="8a82a221-89c2-443a-9aef-0022e6694aee" providerId="ADAL" clId="{1C2C7B74-17AA-46C7-9F29-A81E553E2567}" dt="2021-07-15T15:20:30.840" v="16511" actId="1036"/>
          <ac:grpSpMkLst>
            <pc:docMk/>
            <pc:sldMk cId="1748878487" sldId="328"/>
            <ac:grpSpMk id="5" creationId="{A66BC30D-7DA9-4F2A-B290-1D63155122C8}"/>
          </ac:grpSpMkLst>
        </pc:grpChg>
        <pc:grpChg chg="add mod">
          <ac:chgData name="Kristopher Huffman" userId="8a82a221-89c2-443a-9aef-0022e6694aee" providerId="ADAL" clId="{1C2C7B74-17AA-46C7-9F29-A81E553E2567}" dt="2021-07-15T15:25:57.139" v="16591" actId="164"/>
          <ac:grpSpMkLst>
            <pc:docMk/>
            <pc:sldMk cId="1748878487" sldId="328"/>
            <ac:grpSpMk id="6" creationId="{0295EE43-9777-436D-AFAC-AF31C813756D}"/>
          </ac:grpSpMkLst>
        </pc:grpChg>
        <pc:grpChg chg="add mod">
          <ac:chgData name="Kristopher Huffman" userId="8a82a221-89c2-443a-9aef-0022e6694aee" providerId="ADAL" clId="{1C2C7B74-17AA-46C7-9F29-A81E553E2567}" dt="2021-07-15T15:27:39.639" v="16615" actId="164"/>
          <ac:grpSpMkLst>
            <pc:docMk/>
            <pc:sldMk cId="1748878487" sldId="328"/>
            <ac:grpSpMk id="7" creationId="{8332F3A8-7A6D-471B-B5C6-FF43B219D8A9}"/>
          </ac:grpSpMkLst>
        </pc:grpChg>
        <pc:grpChg chg="add mod">
          <ac:chgData name="Kristopher Huffman" userId="8a82a221-89c2-443a-9aef-0022e6694aee" providerId="ADAL" clId="{1C2C7B74-17AA-46C7-9F29-A81E553E2567}" dt="2021-07-15T15:32:41.012" v="16696" actId="164"/>
          <ac:grpSpMkLst>
            <pc:docMk/>
            <pc:sldMk cId="1748878487" sldId="328"/>
            <ac:grpSpMk id="8" creationId="{FF57E9D0-5B28-4AA6-857B-F4772FAED244}"/>
          </ac:grpSpMkLst>
        </pc:grpChg>
        <pc:grpChg chg="add mod">
          <ac:chgData name="Kristopher Huffman" userId="8a82a221-89c2-443a-9aef-0022e6694aee" providerId="ADAL" clId="{1C2C7B74-17AA-46C7-9F29-A81E553E2567}" dt="2021-07-15T15:33:47.907" v="16702" actId="164"/>
          <ac:grpSpMkLst>
            <pc:docMk/>
            <pc:sldMk cId="1748878487" sldId="328"/>
            <ac:grpSpMk id="9" creationId="{5734968D-27D9-47F1-A2FC-D991439ADBB1}"/>
          </ac:grpSpMkLst>
        </pc:grpChg>
        <pc:grpChg chg="add del mod">
          <ac:chgData name="Kristopher Huffman" userId="8a82a221-89c2-443a-9aef-0022e6694aee" providerId="ADAL" clId="{1C2C7B74-17AA-46C7-9F29-A81E553E2567}" dt="2021-07-15T02:48:00.216" v="16043" actId="165"/>
          <ac:grpSpMkLst>
            <pc:docMk/>
            <pc:sldMk cId="1748878487" sldId="328"/>
            <ac:grpSpMk id="46" creationId="{2E97923F-EA3F-41CA-B528-A030708904C2}"/>
          </ac:grpSpMkLst>
        </pc:grpChg>
        <pc:grpChg chg="add mod topLvl">
          <ac:chgData name="Kristopher Huffman" userId="8a82a221-89c2-443a-9aef-0022e6694aee" providerId="ADAL" clId="{1C2C7B74-17AA-46C7-9F29-A81E553E2567}" dt="2021-07-15T03:10:36.878" v="16302" actId="1036"/>
          <ac:grpSpMkLst>
            <pc:docMk/>
            <pc:sldMk cId="1748878487" sldId="328"/>
            <ac:grpSpMk id="64" creationId="{B77FA342-C293-4466-818D-C207702125AF}"/>
          </ac:grpSpMkLst>
        </pc:grpChg>
        <pc:grpChg chg="add mod">
          <ac:chgData name="Kristopher Huffman" userId="8a82a221-89c2-443a-9aef-0022e6694aee" providerId="ADAL" clId="{1C2C7B74-17AA-46C7-9F29-A81E553E2567}" dt="2021-07-15T02:50:24.561" v="16062" actId="164"/>
          <ac:grpSpMkLst>
            <pc:docMk/>
            <pc:sldMk cId="1748878487" sldId="328"/>
            <ac:grpSpMk id="66" creationId="{0E38D1CA-60B7-40A8-B111-AB379436EF1E}"/>
          </ac:grpSpMkLst>
        </pc:grpChg>
        <pc:grpChg chg="add del mod">
          <ac:chgData name="Kristopher Huffman" userId="8a82a221-89c2-443a-9aef-0022e6694aee" providerId="ADAL" clId="{1C2C7B74-17AA-46C7-9F29-A81E553E2567}" dt="2021-07-15T03:09:10.926" v="16284" actId="165"/>
          <ac:grpSpMkLst>
            <pc:docMk/>
            <pc:sldMk cId="1748878487" sldId="328"/>
            <ac:grpSpMk id="67" creationId="{33CA5CF5-BEA8-4D40-B30B-376B0F5FC86E}"/>
          </ac:grpSpMkLst>
        </pc:grpChg>
        <pc:grpChg chg="add mod">
          <ac:chgData name="Kristopher Huffman" userId="8a82a221-89c2-443a-9aef-0022e6694aee" providerId="ADAL" clId="{1C2C7B74-17AA-46C7-9F29-A81E553E2567}" dt="2021-07-15T02:53:25.365" v="16070" actId="164"/>
          <ac:grpSpMkLst>
            <pc:docMk/>
            <pc:sldMk cId="1748878487" sldId="328"/>
            <ac:grpSpMk id="68" creationId="{57614E8F-E902-422A-957D-9F247A547B03}"/>
          </ac:grpSpMkLst>
        </pc:grpChg>
        <pc:grpChg chg="add mod">
          <ac:chgData name="Kristopher Huffman" userId="8a82a221-89c2-443a-9aef-0022e6694aee" providerId="ADAL" clId="{1C2C7B74-17AA-46C7-9F29-A81E553E2567}" dt="2021-07-15T02:56:21.050" v="16078" actId="164"/>
          <ac:grpSpMkLst>
            <pc:docMk/>
            <pc:sldMk cId="1748878487" sldId="328"/>
            <ac:grpSpMk id="70" creationId="{5F111EDF-5B22-4B3A-AF1A-540D6D3F2F98}"/>
          </ac:grpSpMkLst>
        </pc:grpChg>
        <pc:grpChg chg="add mod">
          <ac:chgData name="Kristopher Huffman" userId="8a82a221-89c2-443a-9aef-0022e6694aee" providerId="ADAL" clId="{1C2C7B74-17AA-46C7-9F29-A81E553E2567}" dt="2021-07-15T02:59:44.155" v="16249" actId="1035"/>
          <ac:grpSpMkLst>
            <pc:docMk/>
            <pc:sldMk cId="1748878487" sldId="328"/>
            <ac:grpSpMk id="73" creationId="{7666498D-8A95-48B8-B9EF-B8CAB31DE9BD}"/>
          </ac:grpSpMkLst>
        </pc:grpChg>
        <pc:picChg chg="add mod">
          <ac:chgData name="Kristopher Huffman" userId="8a82a221-89c2-443a-9aef-0022e6694aee" providerId="ADAL" clId="{1C2C7B74-17AA-46C7-9F29-A81E553E2567}" dt="2021-07-15T15:30:23.671" v="16683" actId="1076"/>
          <ac:picMkLst>
            <pc:docMk/>
            <pc:sldMk cId="1748878487" sldId="328"/>
            <ac:picMk id="4" creationId="{EF7AEC62-FAB1-49B1-8E3D-3DBAF3E70DB1}"/>
          </ac:picMkLst>
        </pc:picChg>
        <pc:picChg chg="add del">
          <ac:chgData name="Kristopher Huffman" userId="8a82a221-89c2-443a-9aef-0022e6694aee" providerId="ADAL" clId="{1C2C7B74-17AA-46C7-9F29-A81E553E2567}" dt="2021-07-15T02:26:23.894" v="15852" actId="22"/>
          <ac:picMkLst>
            <pc:docMk/>
            <pc:sldMk cId="1748878487" sldId="328"/>
            <ac:picMk id="6" creationId="{ED67159F-9F0D-4449-8A1A-92EF2BE95522}"/>
          </ac:picMkLst>
        </pc:picChg>
        <pc:cxnChg chg="del">
          <ac:chgData name="Kristopher Huffman" userId="8a82a221-89c2-443a-9aef-0022e6694aee" providerId="ADAL" clId="{1C2C7B74-17AA-46C7-9F29-A81E553E2567}" dt="2021-07-15T02:24:26.555" v="15748" actId="478"/>
          <ac:cxnSpMkLst>
            <pc:docMk/>
            <pc:sldMk cId="1748878487" sldId="328"/>
            <ac:cxnSpMk id="12" creationId="{14F544CB-AFC3-4571-B3D4-7CFF89296C94}"/>
          </ac:cxnSpMkLst>
        </pc:cxnChg>
        <pc:cxnChg chg="del">
          <ac:chgData name="Kristopher Huffman" userId="8a82a221-89c2-443a-9aef-0022e6694aee" providerId="ADAL" clId="{1C2C7B74-17AA-46C7-9F29-A81E553E2567}" dt="2021-07-15T02:24:26.555" v="15748" actId="478"/>
          <ac:cxnSpMkLst>
            <pc:docMk/>
            <pc:sldMk cId="1748878487" sldId="328"/>
            <ac:cxnSpMk id="16" creationId="{D6FBCD4C-719A-476C-9B6D-A4E74AF13D0C}"/>
          </ac:cxnSpMkLst>
        </pc:cxnChg>
        <pc:cxnChg chg="del">
          <ac:chgData name="Kristopher Huffman" userId="8a82a221-89c2-443a-9aef-0022e6694aee" providerId="ADAL" clId="{1C2C7B74-17AA-46C7-9F29-A81E553E2567}" dt="2021-07-15T02:24:26.555" v="15748" actId="478"/>
          <ac:cxnSpMkLst>
            <pc:docMk/>
            <pc:sldMk cId="1748878487" sldId="328"/>
            <ac:cxnSpMk id="23" creationId="{9FDC657E-6573-482D-8B58-C37FADCEFD2E}"/>
          </ac:cxnSpMkLst>
        </pc:cxnChg>
        <pc:cxnChg chg="del">
          <ac:chgData name="Kristopher Huffman" userId="8a82a221-89c2-443a-9aef-0022e6694aee" providerId="ADAL" clId="{1C2C7B74-17AA-46C7-9F29-A81E553E2567}" dt="2021-07-15T02:24:26.555" v="15748" actId="478"/>
          <ac:cxnSpMkLst>
            <pc:docMk/>
            <pc:sldMk cId="1748878487" sldId="328"/>
            <ac:cxnSpMk id="25" creationId="{85722717-B118-46C8-9B30-D68D61121051}"/>
          </ac:cxnSpMkLst>
        </pc:cxnChg>
        <pc:cxnChg chg="del">
          <ac:chgData name="Kristopher Huffman" userId="8a82a221-89c2-443a-9aef-0022e6694aee" providerId="ADAL" clId="{1C2C7B74-17AA-46C7-9F29-A81E553E2567}" dt="2021-07-15T02:24:26.555" v="15748" actId="478"/>
          <ac:cxnSpMkLst>
            <pc:docMk/>
            <pc:sldMk cId="1748878487" sldId="328"/>
            <ac:cxnSpMk id="28" creationId="{9A61173E-0E95-49C8-94DF-44878A523230}"/>
          </ac:cxnSpMkLst>
        </pc:cxnChg>
        <pc:cxnChg chg="add del mod">
          <ac:chgData name="Kristopher Huffman" userId="8a82a221-89c2-443a-9aef-0022e6694aee" providerId="ADAL" clId="{1C2C7B74-17AA-46C7-9F29-A81E553E2567}" dt="2021-07-15T15:16:54.448" v="16463"/>
          <ac:cxnSpMkLst>
            <pc:docMk/>
            <pc:sldMk cId="1748878487" sldId="328"/>
            <ac:cxnSpMk id="30" creationId="{A822FB9D-54C9-4CA0-B4BB-AE956F8A12C4}"/>
          </ac:cxnSpMkLst>
        </pc:cxnChg>
        <pc:cxnChg chg="del mod">
          <ac:chgData name="Kristopher Huffman" userId="8a82a221-89c2-443a-9aef-0022e6694aee" providerId="ADAL" clId="{1C2C7B74-17AA-46C7-9F29-A81E553E2567}" dt="2021-07-15T02:24:26.555" v="15748" actId="478"/>
          <ac:cxnSpMkLst>
            <pc:docMk/>
            <pc:sldMk cId="1748878487" sldId="328"/>
            <ac:cxnSpMk id="31" creationId="{94724F3A-223C-4424-AB14-823D40E18C94}"/>
          </ac:cxnSpMkLst>
        </pc:cxnChg>
        <pc:cxnChg chg="add mod">
          <ac:chgData name="Kristopher Huffman" userId="8a82a221-89c2-443a-9aef-0022e6694aee" providerId="ADAL" clId="{1C2C7B74-17AA-46C7-9F29-A81E553E2567}" dt="2021-07-15T15:22:41.390" v="16544" actId="1038"/>
          <ac:cxnSpMkLst>
            <pc:docMk/>
            <pc:sldMk cId="1748878487" sldId="328"/>
            <ac:cxnSpMk id="34" creationId="{7BE9D0CF-2B00-426B-8725-C8AD0EDEBD44}"/>
          </ac:cxnSpMkLst>
        </pc:cxnChg>
        <pc:cxnChg chg="del">
          <ac:chgData name="Kristopher Huffman" userId="8a82a221-89c2-443a-9aef-0022e6694aee" providerId="ADAL" clId="{1C2C7B74-17AA-46C7-9F29-A81E553E2567}" dt="2021-07-15T02:24:26.555" v="15748" actId="478"/>
          <ac:cxnSpMkLst>
            <pc:docMk/>
            <pc:sldMk cId="1748878487" sldId="328"/>
            <ac:cxnSpMk id="34" creationId="{B4F88B16-C295-46A2-BB6A-5A3CE87FE623}"/>
          </ac:cxnSpMkLst>
        </pc:cxnChg>
        <pc:cxnChg chg="del mod">
          <ac:chgData name="Kristopher Huffman" userId="8a82a221-89c2-443a-9aef-0022e6694aee" providerId="ADAL" clId="{1C2C7B74-17AA-46C7-9F29-A81E553E2567}" dt="2021-07-15T02:24:26.555" v="15748" actId="478"/>
          <ac:cxnSpMkLst>
            <pc:docMk/>
            <pc:sldMk cId="1748878487" sldId="328"/>
            <ac:cxnSpMk id="38" creationId="{C75D0E02-49C5-41B9-9FBA-663A020BBC5F}"/>
          </ac:cxnSpMkLst>
        </pc:cxnChg>
        <pc:cxnChg chg="del mod">
          <ac:chgData name="Kristopher Huffman" userId="8a82a221-89c2-443a-9aef-0022e6694aee" providerId="ADAL" clId="{1C2C7B74-17AA-46C7-9F29-A81E553E2567}" dt="2021-07-15T02:24:26.555" v="15748" actId="478"/>
          <ac:cxnSpMkLst>
            <pc:docMk/>
            <pc:sldMk cId="1748878487" sldId="328"/>
            <ac:cxnSpMk id="41" creationId="{B580F4CB-3B77-4406-BDF6-AA43FF227433}"/>
          </ac:cxnSpMkLst>
        </pc:cxnChg>
        <pc:cxnChg chg="del">
          <ac:chgData name="Kristopher Huffman" userId="8a82a221-89c2-443a-9aef-0022e6694aee" providerId="ADAL" clId="{1C2C7B74-17AA-46C7-9F29-A81E553E2567}" dt="2021-07-15T02:24:26.555" v="15748" actId="478"/>
          <ac:cxnSpMkLst>
            <pc:docMk/>
            <pc:sldMk cId="1748878487" sldId="328"/>
            <ac:cxnSpMk id="44" creationId="{E2249606-EDD8-425A-9249-1F2DB21DE701}"/>
          </ac:cxnSpMkLst>
        </pc:cxnChg>
        <pc:cxnChg chg="add del mod">
          <ac:chgData name="Kristopher Huffman" userId="8a82a221-89c2-443a-9aef-0022e6694aee" providerId="ADAL" clId="{1C2C7B74-17AA-46C7-9F29-A81E553E2567}" dt="2021-07-15T15:30:47.605" v="16685" actId="478"/>
          <ac:cxnSpMkLst>
            <pc:docMk/>
            <pc:sldMk cId="1748878487" sldId="328"/>
            <ac:cxnSpMk id="45" creationId="{22E3741C-B070-4F66-B544-F5DEF9905444}"/>
          </ac:cxnSpMkLst>
        </pc:cxnChg>
        <pc:cxnChg chg="mod topLvl">
          <ac:chgData name="Kristopher Huffman" userId="8a82a221-89c2-443a-9aef-0022e6694aee" providerId="ADAL" clId="{1C2C7B74-17AA-46C7-9F29-A81E553E2567}" dt="2021-07-15T03:09:10.926" v="16284" actId="165"/>
          <ac:cxnSpMkLst>
            <pc:docMk/>
            <pc:sldMk cId="1748878487" sldId="328"/>
            <ac:cxnSpMk id="48" creationId="{2B17F78E-5E7F-4564-8A6E-95A08BF9F4D8}"/>
          </ac:cxnSpMkLst>
        </pc:cxnChg>
        <pc:cxnChg chg="mod topLvl">
          <ac:chgData name="Kristopher Huffman" userId="8a82a221-89c2-443a-9aef-0022e6694aee" providerId="ADAL" clId="{1C2C7B74-17AA-46C7-9F29-A81E553E2567}" dt="2021-07-15T02:50:24.561" v="16062" actId="164"/>
          <ac:cxnSpMkLst>
            <pc:docMk/>
            <pc:sldMk cId="1748878487" sldId="328"/>
            <ac:cxnSpMk id="52" creationId="{EB7B7E3B-877C-45E9-92F3-AD3DCC8BD464}"/>
          </ac:cxnSpMkLst>
        </pc:cxnChg>
        <pc:cxnChg chg="mod topLvl">
          <ac:chgData name="Kristopher Huffman" userId="8a82a221-89c2-443a-9aef-0022e6694aee" providerId="ADAL" clId="{1C2C7B74-17AA-46C7-9F29-A81E553E2567}" dt="2021-07-15T02:58:01.578" v="16158" actId="14100"/>
          <ac:cxnSpMkLst>
            <pc:docMk/>
            <pc:sldMk cId="1748878487" sldId="328"/>
            <ac:cxnSpMk id="55" creationId="{6B99CB4F-DC23-49E7-AFDA-71E49D6B8F1E}"/>
          </ac:cxnSpMkLst>
        </pc:cxnChg>
        <pc:cxnChg chg="add del mod">
          <ac:chgData name="Kristopher Huffman" userId="8a82a221-89c2-443a-9aef-0022e6694aee" providerId="ADAL" clId="{1C2C7B74-17AA-46C7-9F29-A81E553E2567}" dt="2021-07-15T03:08:48.538" v="16282" actId="478"/>
          <ac:cxnSpMkLst>
            <pc:docMk/>
            <pc:sldMk cId="1748878487" sldId="328"/>
            <ac:cxnSpMk id="57" creationId="{D63D8E58-A477-4DEA-8658-AE1240785489}"/>
          </ac:cxnSpMkLst>
        </pc:cxnChg>
      </pc:sldChg>
      <pc:sldChg chg="addSp delSp modSp add mod modClrScheme delAnim modAnim chgLayout modNotesTx">
        <pc:chgData name="Kristopher Huffman" userId="8a82a221-89c2-443a-9aef-0022e6694aee" providerId="ADAL" clId="{1C2C7B74-17AA-46C7-9F29-A81E553E2567}" dt="2021-07-21T20:33:47.038" v="48887" actId="20577"/>
        <pc:sldMkLst>
          <pc:docMk/>
          <pc:sldMk cId="3082180410" sldId="329"/>
        </pc:sldMkLst>
        <pc:spChg chg="mod">
          <ac:chgData name="Kristopher Huffman" userId="8a82a221-89c2-443a-9aef-0022e6694aee" providerId="ADAL" clId="{1C2C7B74-17AA-46C7-9F29-A81E553E2567}" dt="2021-07-15T15:47:06.308" v="16831" actId="26606"/>
          <ac:spMkLst>
            <pc:docMk/>
            <pc:sldMk cId="3082180410" sldId="329"/>
            <ac:spMk id="3" creationId="{8BD7E5C0-C03A-4A4A-A90A-C32EEDD42048}"/>
          </ac:spMkLst>
        </pc:spChg>
        <pc:spChg chg="add del mod">
          <ac:chgData name="Kristopher Huffman" userId="8a82a221-89c2-443a-9aef-0022e6694aee" providerId="ADAL" clId="{1C2C7B74-17AA-46C7-9F29-A81E553E2567}" dt="2021-07-15T15:47:06.308" v="16831" actId="26606"/>
          <ac:spMkLst>
            <pc:docMk/>
            <pc:sldMk cId="3082180410" sldId="329"/>
            <ac:spMk id="18" creationId="{0BCBC67B-C40E-4877-85A2-D17003309E85}"/>
          </ac:spMkLst>
        </pc:spChg>
        <pc:spChg chg="del">
          <ac:chgData name="Kristopher Huffman" userId="8a82a221-89c2-443a-9aef-0022e6694aee" providerId="ADAL" clId="{1C2C7B74-17AA-46C7-9F29-A81E553E2567}" dt="2021-07-15T15:45:39.124" v="16818" actId="478"/>
          <ac:spMkLst>
            <pc:docMk/>
            <pc:sldMk cId="3082180410" sldId="329"/>
            <ac:spMk id="26" creationId="{0FD42FAD-6246-424C-9DAF-E69BB8F3CC41}"/>
          </ac:spMkLst>
        </pc:spChg>
        <pc:spChg chg="del">
          <ac:chgData name="Kristopher Huffman" userId="8a82a221-89c2-443a-9aef-0022e6694aee" providerId="ADAL" clId="{1C2C7B74-17AA-46C7-9F29-A81E553E2567}" dt="2021-07-15T15:45:39.124" v="16818" actId="478"/>
          <ac:spMkLst>
            <pc:docMk/>
            <pc:sldMk cId="3082180410" sldId="329"/>
            <ac:spMk id="27" creationId="{8D433CFC-0428-475E-B2D6-2200C07BC0B8}"/>
          </ac:spMkLst>
        </pc:spChg>
        <pc:spChg chg="del">
          <ac:chgData name="Kristopher Huffman" userId="8a82a221-89c2-443a-9aef-0022e6694aee" providerId="ADAL" clId="{1C2C7B74-17AA-46C7-9F29-A81E553E2567}" dt="2021-07-15T15:45:39.124" v="16818" actId="478"/>
          <ac:spMkLst>
            <pc:docMk/>
            <pc:sldMk cId="3082180410" sldId="329"/>
            <ac:spMk id="28" creationId="{A5FFCE73-FB40-4BA8-B8FF-F028A9C53CE7}"/>
          </ac:spMkLst>
        </pc:spChg>
        <pc:spChg chg="del">
          <ac:chgData name="Kristopher Huffman" userId="8a82a221-89c2-443a-9aef-0022e6694aee" providerId="ADAL" clId="{1C2C7B74-17AA-46C7-9F29-A81E553E2567}" dt="2021-07-15T15:45:39.124" v="16818" actId="478"/>
          <ac:spMkLst>
            <pc:docMk/>
            <pc:sldMk cId="3082180410" sldId="329"/>
            <ac:spMk id="59" creationId="{C3B9C27E-5E6C-4388-9DE3-106DEE8822E7}"/>
          </ac:spMkLst>
        </pc:spChg>
        <pc:spChg chg="add mod">
          <ac:chgData name="Kristopher Huffman" userId="8a82a221-89c2-443a-9aef-0022e6694aee" providerId="ADAL" clId="{1C2C7B74-17AA-46C7-9F29-A81E553E2567}" dt="2021-07-15T15:49:52.966" v="16859" actId="14100"/>
          <ac:spMkLst>
            <pc:docMk/>
            <pc:sldMk cId="3082180410" sldId="329"/>
            <ac:spMk id="62" creationId="{FE9087A8-8FF8-42B8-B696-AE38D9B90A02}"/>
          </ac:spMkLst>
        </pc:spChg>
        <pc:spChg chg="add mod">
          <ac:chgData name="Kristopher Huffman" userId="8a82a221-89c2-443a-9aef-0022e6694aee" providerId="ADAL" clId="{1C2C7B74-17AA-46C7-9F29-A81E553E2567}" dt="2021-07-15T15:50:13.501" v="16862" actId="14100"/>
          <ac:spMkLst>
            <pc:docMk/>
            <pc:sldMk cId="3082180410" sldId="329"/>
            <ac:spMk id="67" creationId="{EC96EF7D-4985-401B-859D-DB4301611A03}"/>
          </ac:spMkLst>
        </pc:spChg>
        <pc:grpChg chg="del">
          <ac:chgData name="Kristopher Huffman" userId="8a82a221-89c2-443a-9aef-0022e6694aee" providerId="ADAL" clId="{1C2C7B74-17AA-46C7-9F29-A81E553E2567}" dt="2021-07-15T15:45:39.124" v="16818" actId="478"/>
          <ac:grpSpMkLst>
            <pc:docMk/>
            <pc:sldMk cId="3082180410" sldId="329"/>
            <ac:grpSpMk id="5" creationId="{A66BC30D-7DA9-4F2A-B290-1D63155122C8}"/>
          </ac:grpSpMkLst>
        </pc:grpChg>
        <pc:grpChg chg="del">
          <ac:chgData name="Kristopher Huffman" userId="8a82a221-89c2-443a-9aef-0022e6694aee" providerId="ADAL" clId="{1C2C7B74-17AA-46C7-9F29-A81E553E2567}" dt="2021-07-15T15:45:40.461" v="16819" actId="478"/>
          <ac:grpSpMkLst>
            <pc:docMk/>
            <pc:sldMk cId="3082180410" sldId="329"/>
            <ac:grpSpMk id="7" creationId="{8332F3A8-7A6D-471B-B5C6-FF43B219D8A9}"/>
          </ac:grpSpMkLst>
        </pc:grpChg>
        <pc:grpChg chg="del">
          <ac:chgData name="Kristopher Huffman" userId="8a82a221-89c2-443a-9aef-0022e6694aee" providerId="ADAL" clId="{1C2C7B74-17AA-46C7-9F29-A81E553E2567}" dt="2021-07-15T15:45:39.124" v="16818" actId="478"/>
          <ac:grpSpMkLst>
            <pc:docMk/>
            <pc:sldMk cId="3082180410" sldId="329"/>
            <ac:grpSpMk id="8" creationId="{FF57E9D0-5B28-4AA6-857B-F4772FAED244}"/>
          </ac:grpSpMkLst>
        </pc:grpChg>
        <pc:grpChg chg="del">
          <ac:chgData name="Kristopher Huffman" userId="8a82a221-89c2-443a-9aef-0022e6694aee" providerId="ADAL" clId="{1C2C7B74-17AA-46C7-9F29-A81E553E2567}" dt="2021-07-15T15:45:39.124" v="16818" actId="478"/>
          <ac:grpSpMkLst>
            <pc:docMk/>
            <pc:sldMk cId="3082180410" sldId="329"/>
            <ac:grpSpMk id="9" creationId="{5734968D-27D9-47F1-A2FC-D991439ADBB1}"/>
          </ac:grpSpMkLst>
        </pc:grpChg>
        <pc:grpChg chg="del">
          <ac:chgData name="Kristopher Huffman" userId="8a82a221-89c2-443a-9aef-0022e6694aee" providerId="ADAL" clId="{1C2C7B74-17AA-46C7-9F29-A81E553E2567}" dt="2021-07-15T15:45:39.124" v="16818" actId="478"/>
          <ac:grpSpMkLst>
            <pc:docMk/>
            <pc:sldMk cId="3082180410" sldId="329"/>
            <ac:grpSpMk id="64" creationId="{B77FA342-C293-4466-818D-C207702125AF}"/>
          </ac:grpSpMkLst>
        </pc:grpChg>
        <pc:grpChg chg="del">
          <ac:chgData name="Kristopher Huffman" userId="8a82a221-89c2-443a-9aef-0022e6694aee" providerId="ADAL" clId="{1C2C7B74-17AA-46C7-9F29-A81E553E2567}" dt="2021-07-15T15:45:39.124" v="16818" actId="478"/>
          <ac:grpSpMkLst>
            <pc:docMk/>
            <pc:sldMk cId="3082180410" sldId="329"/>
            <ac:grpSpMk id="66" creationId="{0E38D1CA-60B7-40A8-B111-AB379436EF1E}"/>
          </ac:grpSpMkLst>
        </pc:grpChg>
        <pc:grpChg chg="del">
          <ac:chgData name="Kristopher Huffman" userId="8a82a221-89c2-443a-9aef-0022e6694aee" providerId="ADAL" clId="{1C2C7B74-17AA-46C7-9F29-A81E553E2567}" dt="2021-07-15T15:45:39.124" v="16818" actId="478"/>
          <ac:grpSpMkLst>
            <pc:docMk/>
            <pc:sldMk cId="3082180410" sldId="329"/>
            <ac:grpSpMk id="68" creationId="{57614E8F-E902-422A-957D-9F247A547B03}"/>
          </ac:grpSpMkLst>
        </pc:grpChg>
        <pc:grpChg chg="del">
          <ac:chgData name="Kristopher Huffman" userId="8a82a221-89c2-443a-9aef-0022e6694aee" providerId="ADAL" clId="{1C2C7B74-17AA-46C7-9F29-A81E553E2567}" dt="2021-07-15T15:45:41.741" v="16820" actId="478"/>
          <ac:grpSpMkLst>
            <pc:docMk/>
            <pc:sldMk cId="3082180410" sldId="329"/>
            <ac:grpSpMk id="70" creationId="{5F111EDF-5B22-4B3A-AF1A-540D6D3F2F98}"/>
          </ac:grpSpMkLst>
        </pc:grpChg>
        <pc:grpChg chg="del">
          <ac:chgData name="Kristopher Huffman" userId="8a82a221-89c2-443a-9aef-0022e6694aee" providerId="ADAL" clId="{1C2C7B74-17AA-46C7-9F29-A81E553E2567}" dt="2021-07-15T15:45:39.124" v="16818" actId="478"/>
          <ac:grpSpMkLst>
            <pc:docMk/>
            <pc:sldMk cId="3082180410" sldId="329"/>
            <ac:grpSpMk id="73" creationId="{7666498D-8A95-48B8-B9EF-B8CAB31DE9BD}"/>
          </ac:grpSpMkLst>
        </pc:grpChg>
        <pc:picChg chg="del">
          <ac:chgData name="Kristopher Huffman" userId="8a82a221-89c2-443a-9aef-0022e6694aee" providerId="ADAL" clId="{1C2C7B74-17AA-46C7-9F29-A81E553E2567}" dt="2021-07-15T15:45:39.124" v="16818" actId="478"/>
          <ac:picMkLst>
            <pc:docMk/>
            <pc:sldMk cId="3082180410" sldId="329"/>
            <ac:picMk id="4" creationId="{EF7AEC62-FAB1-49B1-8E3D-3DBAF3E70DB1}"/>
          </ac:picMkLst>
        </pc:picChg>
        <pc:picChg chg="add del">
          <ac:chgData name="Kristopher Huffman" userId="8a82a221-89c2-443a-9aef-0022e6694aee" providerId="ADAL" clId="{1C2C7B74-17AA-46C7-9F29-A81E553E2567}" dt="2021-07-15T15:45:48.273" v="16822" actId="22"/>
          <ac:picMkLst>
            <pc:docMk/>
            <pc:sldMk cId="3082180410" sldId="329"/>
            <ac:picMk id="6" creationId="{EEA01481-4F8C-4173-86D6-473B8AF3BE82}"/>
          </ac:picMkLst>
        </pc:picChg>
        <pc:picChg chg="add del mod">
          <ac:chgData name="Kristopher Huffman" userId="8a82a221-89c2-443a-9aef-0022e6694aee" providerId="ADAL" clId="{1C2C7B74-17AA-46C7-9F29-A81E553E2567}" dt="2021-07-15T15:46:59.750" v="16828" actId="478"/>
          <ac:picMkLst>
            <pc:docMk/>
            <pc:sldMk cId="3082180410" sldId="329"/>
            <ac:picMk id="11" creationId="{5532455C-72D2-4812-AA12-5368D4BF0B54}"/>
          </ac:picMkLst>
        </pc:picChg>
        <pc:picChg chg="add mod">
          <ac:chgData name="Kristopher Huffman" userId="8a82a221-89c2-443a-9aef-0022e6694aee" providerId="ADAL" clId="{1C2C7B74-17AA-46C7-9F29-A81E553E2567}" dt="2021-07-15T15:49:06.086" v="16853" actId="1035"/>
          <ac:picMkLst>
            <pc:docMk/>
            <pc:sldMk cId="3082180410" sldId="329"/>
            <ac:picMk id="13" creationId="{6F992BE7-AE82-4751-B5CD-8BD16D94A145}"/>
          </ac:picMkLst>
        </pc:picChg>
        <pc:picChg chg="add del mod">
          <ac:chgData name="Kristopher Huffman" userId="8a82a221-89c2-443a-9aef-0022e6694aee" providerId="ADAL" clId="{1C2C7B74-17AA-46C7-9F29-A81E553E2567}" dt="2021-07-15T15:47:54.412" v="16847"/>
          <ac:picMkLst>
            <pc:docMk/>
            <pc:sldMk cId="3082180410" sldId="329"/>
            <ac:picMk id="61" creationId="{E320FC53-99DB-419B-8030-91F6D075A216}"/>
          </ac:picMkLst>
        </pc:picChg>
      </pc:sldChg>
      <pc:sldChg chg="add del">
        <pc:chgData name="Kristopher Huffman" userId="8a82a221-89c2-443a-9aef-0022e6694aee" providerId="ADAL" clId="{1C2C7B74-17AA-46C7-9F29-A81E553E2567}" dt="2021-07-15T15:49:26.344" v="16855"/>
        <pc:sldMkLst>
          <pc:docMk/>
          <pc:sldMk cId="669185419" sldId="330"/>
        </pc:sldMkLst>
      </pc:sldChg>
      <pc:sldChg chg="addSp delSp modSp add mod addAnim delAnim modAnim modNotesTx">
        <pc:chgData name="Kristopher Huffman" userId="8a82a221-89c2-443a-9aef-0022e6694aee" providerId="ADAL" clId="{1C2C7B74-17AA-46C7-9F29-A81E553E2567}" dt="2021-07-21T21:01:43.965" v="50961" actId="5793"/>
        <pc:sldMkLst>
          <pc:docMk/>
          <pc:sldMk cId="1736207695" sldId="330"/>
        </pc:sldMkLst>
        <pc:spChg chg="mod">
          <ac:chgData name="Kristopher Huffman" userId="8a82a221-89c2-443a-9aef-0022e6694aee" providerId="ADAL" clId="{1C2C7B74-17AA-46C7-9F29-A81E553E2567}" dt="2021-07-15T16:07:45.998" v="16907" actId="14100"/>
          <ac:spMkLst>
            <pc:docMk/>
            <pc:sldMk cId="1736207695" sldId="330"/>
            <ac:spMk id="9" creationId="{C9C64B6B-E0DF-494C-BD03-563AEEE7B013}"/>
          </ac:spMkLst>
        </pc:spChg>
        <pc:spChg chg="mod">
          <ac:chgData name="Kristopher Huffman" userId="8a82a221-89c2-443a-9aef-0022e6694aee" providerId="ADAL" clId="{1C2C7B74-17AA-46C7-9F29-A81E553E2567}" dt="2021-07-15T16:17:04.478" v="17252" actId="1036"/>
          <ac:spMkLst>
            <pc:docMk/>
            <pc:sldMk cId="1736207695" sldId="330"/>
            <ac:spMk id="10" creationId="{E2C756C6-5FF5-44AA-A996-4F487A55F221}"/>
          </ac:spMkLst>
        </pc:spChg>
        <pc:spChg chg="add mod">
          <ac:chgData name="Kristopher Huffman" userId="8a82a221-89c2-443a-9aef-0022e6694aee" providerId="ADAL" clId="{1C2C7B74-17AA-46C7-9F29-A81E553E2567}" dt="2021-07-15T16:31:38.793" v="17986" actId="1038"/>
          <ac:spMkLst>
            <pc:docMk/>
            <pc:sldMk cId="1736207695" sldId="330"/>
            <ac:spMk id="11" creationId="{9E952B26-208E-4811-82D5-01D2E90A51BB}"/>
          </ac:spMkLst>
        </pc:spChg>
        <pc:spChg chg="add mod">
          <ac:chgData name="Kristopher Huffman" userId="8a82a221-89c2-443a-9aef-0022e6694aee" providerId="ADAL" clId="{1C2C7B74-17AA-46C7-9F29-A81E553E2567}" dt="2021-07-15T16:31:23.799" v="17978" actId="1037"/>
          <ac:spMkLst>
            <pc:docMk/>
            <pc:sldMk cId="1736207695" sldId="330"/>
            <ac:spMk id="14" creationId="{15AECCCA-59B8-46F8-9679-21B4CE79E475}"/>
          </ac:spMkLst>
        </pc:spChg>
        <pc:spChg chg="add mod ord">
          <ac:chgData name="Kristopher Huffman" userId="8a82a221-89c2-443a-9aef-0022e6694aee" providerId="ADAL" clId="{1C2C7B74-17AA-46C7-9F29-A81E553E2567}" dt="2021-07-15T16:33:01.583" v="18065" actId="1037"/>
          <ac:spMkLst>
            <pc:docMk/>
            <pc:sldMk cId="1736207695" sldId="330"/>
            <ac:spMk id="15" creationId="{E2AF0B0B-F933-4A9F-B904-BA65F128AFF3}"/>
          </ac:spMkLst>
        </pc:spChg>
        <pc:spChg chg="add mod">
          <ac:chgData name="Kristopher Huffman" userId="8a82a221-89c2-443a-9aef-0022e6694aee" providerId="ADAL" clId="{1C2C7B74-17AA-46C7-9F29-A81E553E2567}" dt="2021-07-15T16:31:11.452" v="17970" actId="1037"/>
          <ac:spMkLst>
            <pc:docMk/>
            <pc:sldMk cId="1736207695" sldId="330"/>
            <ac:spMk id="16" creationId="{AB4ED5A4-B617-4F79-B511-61BE3A65851F}"/>
          </ac:spMkLst>
        </pc:spChg>
        <pc:spChg chg="add mod">
          <ac:chgData name="Kristopher Huffman" userId="8a82a221-89c2-443a-9aef-0022e6694aee" providerId="ADAL" clId="{1C2C7B74-17AA-46C7-9F29-A81E553E2567}" dt="2021-07-15T16:31:11.452" v="17970" actId="1037"/>
          <ac:spMkLst>
            <pc:docMk/>
            <pc:sldMk cId="1736207695" sldId="330"/>
            <ac:spMk id="17" creationId="{3025E161-D7B9-483C-9BEA-20734BBB6ED2}"/>
          </ac:spMkLst>
        </pc:spChg>
        <pc:spChg chg="add mod">
          <ac:chgData name="Kristopher Huffman" userId="8a82a221-89c2-443a-9aef-0022e6694aee" providerId="ADAL" clId="{1C2C7B74-17AA-46C7-9F29-A81E553E2567}" dt="2021-07-15T16:31:11.452" v="17970" actId="1037"/>
          <ac:spMkLst>
            <pc:docMk/>
            <pc:sldMk cId="1736207695" sldId="330"/>
            <ac:spMk id="18" creationId="{E7F5505F-59F7-41D6-B89E-11B3477C1A52}"/>
          </ac:spMkLst>
        </pc:spChg>
        <pc:spChg chg="add del mod">
          <ac:chgData name="Kristopher Huffman" userId="8a82a221-89c2-443a-9aef-0022e6694aee" providerId="ADAL" clId="{1C2C7B74-17AA-46C7-9F29-A81E553E2567}" dt="2021-07-15T16:20:05.626" v="17534" actId="164"/>
          <ac:spMkLst>
            <pc:docMk/>
            <pc:sldMk cId="1736207695" sldId="330"/>
            <ac:spMk id="19" creationId="{41E00BBF-0997-4288-A5EB-B757E7EB4177}"/>
          </ac:spMkLst>
        </pc:spChg>
        <pc:spChg chg="add mod">
          <ac:chgData name="Kristopher Huffman" userId="8a82a221-89c2-443a-9aef-0022e6694aee" providerId="ADAL" clId="{1C2C7B74-17AA-46C7-9F29-A81E553E2567}" dt="2021-07-15T16:20:05.626" v="17534" actId="164"/>
          <ac:spMkLst>
            <pc:docMk/>
            <pc:sldMk cId="1736207695" sldId="330"/>
            <ac:spMk id="20" creationId="{88CFDA38-A12F-4CED-836C-B838535C6444}"/>
          </ac:spMkLst>
        </pc:spChg>
        <pc:spChg chg="add mod">
          <ac:chgData name="Kristopher Huffman" userId="8a82a221-89c2-443a-9aef-0022e6694aee" providerId="ADAL" clId="{1C2C7B74-17AA-46C7-9F29-A81E553E2567}" dt="2021-07-15T16:31:11.452" v="17970" actId="1037"/>
          <ac:spMkLst>
            <pc:docMk/>
            <pc:sldMk cId="1736207695" sldId="330"/>
            <ac:spMk id="22" creationId="{B9E2171E-F4E9-4195-9607-A62F726D4A62}"/>
          </ac:spMkLst>
        </pc:spChg>
        <pc:spChg chg="add mod">
          <ac:chgData name="Kristopher Huffman" userId="8a82a221-89c2-443a-9aef-0022e6694aee" providerId="ADAL" clId="{1C2C7B74-17AA-46C7-9F29-A81E553E2567}" dt="2021-07-15T16:31:11.452" v="17970" actId="1037"/>
          <ac:spMkLst>
            <pc:docMk/>
            <pc:sldMk cId="1736207695" sldId="330"/>
            <ac:spMk id="23" creationId="{D0E758C1-4030-41D1-A459-1051D66D9E5E}"/>
          </ac:spMkLst>
        </pc:spChg>
        <pc:spChg chg="add mod">
          <ac:chgData name="Kristopher Huffman" userId="8a82a221-89c2-443a-9aef-0022e6694aee" providerId="ADAL" clId="{1C2C7B74-17AA-46C7-9F29-A81E553E2567}" dt="2021-07-21T20:36:46.405" v="49246" actId="1036"/>
          <ac:spMkLst>
            <pc:docMk/>
            <pc:sldMk cId="1736207695" sldId="330"/>
            <ac:spMk id="24" creationId="{C84166E0-ECE0-4FE1-9A2B-464A708E9A5B}"/>
          </ac:spMkLst>
        </pc:spChg>
        <pc:spChg chg="add mod">
          <ac:chgData name="Kristopher Huffman" userId="8a82a221-89c2-443a-9aef-0022e6694aee" providerId="ADAL" clId="{1C2C7B74-17AA-46C7-9F29-A81E553E2567}" dt="2021-07-21T20:38:53.572" v="49373" actId="14100"/>
          <ac:spMkLst>
            <pc:docMk/>
            <pc:sldMk cId="1736207695" sldId="330"/>
            <ac:spMk id="25" creationId="{DDB5E589-D95E-4D55-8F69-93D6EB60EB3F}"/>
          </ac:spMkLst>
        </pc:spChg>
        <pc:spChg chg="del">
          <ac:chgData name="Kristopher Huffman" userId="8a82a221-89c2-443a-9aef-0022e6694aee" providerId="ADAL" clId="{1C2C7B74-17AA-46C7-9F29-A81E553E2567}" dt="2021-07-15T15:53:12.412" v="16865" actId="478"/>
          <ac:spMkLst>
            <pc:docMk/>
            <pc:sldMk cId="1736207695" sldId="330"/>
            <ac:spMk id="62" creationId="{FE9087A8-8FF8-42B8-B696-AE38D9B90A02}"/>
          </ac:spMkLst>
        </pc:spChg>
        <pc:spChg chg="del">
          <ac:chgData name="Kristopher Huffman" userId="8a82a221-89c2-443a-9aef-0022e6694aee" providerId="ADAL" clId="{1C2C7B74-17AA-46C7-9F29-A81E553E2567}" dt="2021-07-15T15:53:13.129" v="16866" actId="478"/>
          <ac:spMkLst>
            <pc:docMk/>
            <pc:sldMk cId="1736207695" sldId="330"/>
            <ac:spMk id="67" creationId="{EC96EF7D-4985-401B-859D-DB4301611A03}"/>
          </ac:spMkLst>
        </pc:spChg>
        <pc:grpChg chg="add mod">
          <ac:chgData name="Kristopher Huffman" userId="8a82a221-89c2-443a-9aef-0022e6694aee" providerId="ADAL" clId="{1C2C7B74-17AA-46C7-9F29-A81E553E2567}" dt="2021-07-15T16:31:11.452" v="17970" actId="1037"/>
          <ac:grpSpMkLst>
            <pc:docMk/>
            <pc:sldMk cId="1736207695" sldId="330"/>
            <ac:grpSpMk id="5" creationId="{1EF16F41-B6FF-4474-8C47-677E5C015667}"/>
          </ac:grpSpMkLst>
        </pc:grpChg>
        <pc:grpChg chg="add mod">
          <ac:chgData name="Kristopher Huffman" userId="8a82a221-89c2-443a-9aef-0022e6694aee" providerId="ADAL" clId="{1C2C7B74-17AA-46C7-9F29-A81E553E2567}" dt="2021-07-15T16:28:10.446" v="17834" actId="1076"/>
          <ac:grpSpMkLst>
            <pc:docMk/>
            <pc:sldMk cId="1736207695" sldId="330"/>
            <ac:grpSpMk id="6" creationId="{F0AAA95A-89E1-46B4-9CD1-8EB48D58300B}"/>
          </ac:grpSpMkLst>
        </pc:grpChg>
        <pc:grpChg chg="add mod">
          <ac:chgData name="Kristopher Huffman" userId="8a82a221-89c2-443a-9aef-0022e6694aee" providerId="ADAL" clId="{1C2C7B74-17AA-46C7-9F29-A81E553E2567}" dt="2021-07-15T16:31:11.452" v="17970" actId="1037"/>
          <ac:grpSpMkLst>
            <pc:docMk/>
            <pc:sldMk cId="1736207695" sldId="330"/>
            <ac:grpSpMk id="7" creationId="{3598B56A-034C-4E8E-936C-C937C09DCDF5}"/>
          </ac:grpSpMkLst>
        </pc:grpChg>
        <pc:grpChg chg="add mod">
          <ac:chgData name="Kristopher Huffman" userId="8a82a221-89c2-443a-9aef-0022e6694aee" providerId="ADAL" clId="{1C2C7B74-17AA-46C7-9F29-A81E553E2567}" dt="2021-07-15T16:09:37.205" v="16986" actId="164"/>
          <ac:grpSpMkLst>
            <pc:docMk/>
            <pc:sldMk cId="1736207695" sldId="330"/>
            <ac:grpSpMk id="8" creationId="{9F5C0ADA-BBDB-4D49-AFB2-8CD47BED6AA3}"/>
          </ac:grpSpMkLst>
        </pc:grpChg>
        <pc:picChg chg="add mod">
          <ac:chgData name="Kristopher Huffman" userId="8a82a221-89c2-443a-9aef-0022e6694aee" providerId="ADAL" clId="{1C2C7B74-17AA-46C7-9F29-A81E553E2567}" dt="2021-07-15T16:31:11.452" v="17970" actId="1037"/>
          <ac:picMkLst>
            <pc:docMk/>
            <pc:sldMk cId="1736207695" sldId="330"/>
            <ac:picMk id="4" creationId="{943CE3B6-BF95-40EB-94E4-F05F7DF2D2BE}"/>
          </ac:picMkLst>
        </pc:picChg>
        <pc:picChg chg="del">
          <ac:chgData name="Kristopher Huffman" userId="8a82a221-89c2-443a-9aef-0022e6694aee" providerId="ADAL" clId="{1C2C7B74-17AA-46C7-9F29-A81E553E2567}" dt="2021-07-15T15:53:10.773" v="16864" actId="478"/>
          <ac:picMkLst>
            <pc:docMk/>
            <pc:sldMk cId="1736207695" sldId="330"/>
            <ac:picMk id="13" creationId="{6F992BE7-AE82-4751-B5CD-8BD16D94A145}"/>
          </ac:picMkLst>
        </pc:picChg>
        <pc:picChg chg="add mod ord">
          <ac:chgData name="Kristopher Huffman" userId="8a82a221-89c2-443a-9aef-0022e6694aee" providerId="ADAL" clId="{1C2C7B74-17AA-46C7-9F29-A81E553E2567}" dt="2021-07-21T20:37:17.761" v="49251" actId="1076"/>
          <ac:picMkLst>
            <pc:docMk/>
            <pc:sldMk cId="1736207695" sldId="330"/>
            <ac:picMk id="21" creationId="{C33A8AB3-5330-4948-97F7-F76BE0FBB57F}"/>
          </ac:picMkLst>
        </pc:picChg>
      </pc:sldChg>
      <pc:sldChg chg="addSp delSp modSp add mod delAnim modAnim modNotesTx">
        <pc:chgData name="Kristopher Huffman" userId="8a82a221-89c2-443a-9aef-0022e6694aee" providerId="ADAL" clId="{1C2C7B74-17AA-46C7-9F29-A81E553E2567}" dt="2021-07-21T21:06:31.198" v="51665" actId="20577"/>
        <pc:sldMkLst>
          <pc:docMk/>
          <pc:sldMk cId="4115532401" sldId="331"/>
        </pc:sldMkLst>
        <pc:spChg chg="del">
          <ac:chgData name="Kristopher Huffman" userId="8a82a221-89c2-443a-9aef-0022e6694aee" providerId="ADAL" clId="{1C2C7B74-17AA-46C7-9F29-A81E553E2567}" dt="2021-07-15T16:47:53.806" v="19137" actId="478"/>
          <ac:spMkLst>
            <pc:docMk/>
            <pc:sldMk cId="4115532401" sldId="331"/>
            <ac:spMk id="16" creationId="{AB4ED5A4-B617-4F79-B511-61BE3A65851F}"/>
          </ac:spMkLst>
        </pc:spChg>
        <pc:spChg chg="del">
          <ac:chgData name="Kristopher Huffman" userId="8a82a221-89c2-443a-9aef-0022e6694aee" providerId="ADAL" clId="{1C2C7B74-17AA-46C7-9F29-A81E553E2567}" dt="2021-07-15T16:47:53.806" v="19137" actId="478"/>
          <ac:spMkLst>
            <pc:docMk/>
            <pc:sldMk cId="4115532401" sldId="331"/>
            <ac:spMk id="17" creationId="{3025E161-D7B9-483C-9BEA-20734BBB6ED2}"/>
          </ac:spMkLst>
        </pc:spChg>
        <pc:spChg chg="del">
          <ac:chgData name="Kristopher Huffman" userId="8a82a221-89c2-443a-9aef-0022e6694aee" providerId="ADAL" clId="{1C2C7B74-17AA-46C7-9F29-A81E553E2567}" dt="2021-07-15T16:47:53.806" v="19137" actId="478"/>
          <ac:spMkLst>
            <pc:docMk/>
            <pc:sldMk cId="4115532401" sldId="331"/>
            <ac:spMk id="18" creationId="{E7F5505F-59F7-41D6-B89E-11B3477C1A52}"/>
          </ac:spMkLst>
        </pc:spChg>
        <pc:spChg chg="del">
          <ac:chgData name="Kristopher Huffman" userId="8a82a221-89c2-443a-9aef-0022e6694aee" providerId="ADAL" clId="{1C2C7B74-17AA-46C7-9F29-A81E553E2567}" dt="2021-07-15T16:47:53.806" v="19137" actId="478"/>
          <ac:spMkLst>
            <pc:docMk/>
            <pc:sldMk cId="4115532401" sldId="331"/>
            <ac:spMk id="22" creationId="{B9E2171E-F4E9-4195-9607-A62F726D4A62}"/>
          </ac:spMkLst>
        </pc:spChg>
        <pc:spChg chg="del">
          <ac:chgData name="Kristopher Huffman" userId="8a82a221-89c2-443a-9aef-0022e6694aee" providerId="ADAL" clId="{1C2C7B74-17AA-46C7-9F29-A81E553E2567}" dt="2021-07-15T16:47:53.806" v="19137" actId="478"/>
          <ac:spMkLst>
            <pc:docMk/>
            <pc:sldMk cId="4115532401" sldId="331"/>
            <ac:spMk id="23" creationId="{D0E758C1-4030-41D1-A459-1051D66D9E5E}"/>
          </ac:spMkLst>
        </pc:spChg>
        <pc:spChg chg="add mod">
          <ac:chgData name="Kristopher Huffman" userId="8a82a221-89c2-443a-9aef-0022e6694aee" providerId="ADAL" clId="{1C2C7B74-17AA-46C7-9F29-A81E553E2567}" dt="2021-07-15T16:54:24.295" v="19214" actId="1038"/>
          <ac:spMkLst>
            <pc:docMk/>
            <pc:sldMk cId="4115532401" sldId="331"/>
            <ac:spMk id="24" creationId="{21511874-4DBD-48A6-A912-7850DE7AD285}"/>
          </ac:spMkLst>
        </pc:spChg>
        <pc:spChg chg="add mod">
          <ac:chgData name="Kristopher Huffman" userId="8a82a221-89c2-443a-9aef-0022e6694aee" providerId="ADAL" clId="{1C2C7B74-17AA-46C7-9F29-A81E553E2567}" dt="2021-07-15T16:54:18.286" v="19203" actId="1036"/>
          <ac:spMkLst>
            <pc:docMk/>
            <pc:sldMk cId="4115532401" sldId="331"/>
            <ac:spMk id="25" creationId="{5301F182-7B68-4C1B-84B5-AB2DCA1EAB2E}"/>
          </ac:spMkLst>
        </pc:spChg>
        <pc:grpChg chg="del">
          <ac:chgData name="Kristopher Huffman" userId="8a82a221-89c2-443a-9aef-0022e6694aee" providerId="ADAL" clId="{1C2C7B74-17AA-46C7-9F29-A81E553E2567}" dt="2021-07-15T16:47:53.806" v="19137" actId="478"/>
          <ac:grpSpMkLst>
            <pc:docMk/>
            <pc:sldMk cId="4115532401" sldId="331"/>
            <ac:grpSpMk id="5" creationId="{1EF16F41-B6FF-4474-8C47-677E5C015667}"/>
          </ac:grpSpMkLst>
        </pc:grpChg>
        <pc:grpChg chg="del">
          <ac:chgData name="Kristopher Huffman" userId="8a82a221-89c2-443a-9aef-0022e6694aee" providerId="ADAL" clId="{1C2C7B74-17AA-46C7-9F29-A81E553E2567}" dt="2021-07-15T16:47:53.806" v="19137" actId="478"/>
          <ac:grpSpMkLst>
            <pc:docMk/>
            <pc:sldMk cId="4115532401" sldId="331"/>
            <ac:grpSpMk id="6" creationId="{F0AAA95A-89E1-46B4-9CD1-8EB48D58300B}"/>
          </ac:grpSpMkLst>
        </pc:grpChg>
        <pc:grpChg chg="del">
          <ac:chgData name="Kristopher Huffman" userId="8a82a221-89c2-443a-9aef-0022e6694aee" providerId="ADAL" clId="{1C2C7B74-17AA-46C7-9F29-A81E553E2567}" dt="2021-07-15T16:47:53.806" v="19137" actId="478"/>
          <ac:grpSpMkLst>
            <pc:docMk/>
            <pc:sldMk cId="4115532401" sldId="331"/>
            <ac:grpSpMk id="7" creationId="{3598B56A-034C-4E8E-936C-C937C09DCDF5}"/>
          </ac:grpSpMkLst>
        </pc:grpChg>
        <pc:picChg chg="del">
          <ac:chgData name="Kristopher Huffman" userId="8a82a221-89c2-443a-9aef-0022e6694aee" providerId="ADAL" clId="{1C2C7B74-17AA-46C7-9F29-A81E553E2567}" dt="2021-07-15T16:47:49.826" v="19136" actId="478"/>
          <ac:picMkLst>
            <pc:docMk/>
            <pc:sldMk cId="4115532401" sldId="331"/>
            <ac:picMk id="4" creationId="{943CE3B6-BF95-40EB-94E4-F05F7DF2D2BE}"/>
          </ac:picMkLst>
        </pc:picChg>
        <pc:picChg chg="add del mod">
          <ac:chgData name="Kristopher Huffman" userId="8a82a221-89c2-443a-9aef-0022e6694aee" providerId="ADAL" clId="{1C2C7B74-17AA-46C7-9F29-A81E553E2567}" dt="2021-07-15T16:51:08.451" v="19165" actId="478"/>
          <ac:picMkLst>
            <pc:docMk/>
            <pc:sldMk cId="4115532401" sldId="331"/>
            <ac:picMk id="12" creationId="{50974050-E4B7-458F-9D0A-724D4E5F95CB}"/>
          </ac:picMkLst>
        </pc:picChg>
        <pc:picChg chg="add mod ord">
          <ac:chgData name="Kristopher Huffman" userId="8a82a221-89c2-443a-9aef-0022e6694aee" providerId="ADAL" clId="{1C2C7B74-17AA-46C7-9F29-A81E553E2567}" dt="2021-07-15T16:53:47.805" v="19198" actId="1037"/>
          <ac:picMkLst>
            <pc:docMk/>
            <pc:sldMk cId="4115532401" sldId="331"/>
            <ac:picMk id="26" creationId="{65C1FF99-C9D1-4F37-87C0-A8F9E02A977E}"/>
          </ac:picMkLst>
        </pc:picChg>
      </pc:sldChg>
      <pc:sldChg chg="modSp add del mod ord">
        <pc:chgData name="Kristopher Huffman" userId="8a82a221-89c2-443a-9aef-0022e6694aee" providerId="ADAL" clId="{1C2C7B74-17AA-46C7-9F29-A81E553E2567}" dt="2021-07-16T02:23:30.086" v="20862" actId="2696"/>
        <pc:sldMkLst>
          <pc:docMk/>
          <pc:sldMk cId="1360561049" sldId="332"/>
        </pc:sldMkLst>
        <pc:spChg chg="mod">
          <ac:chgData name="Kristopher Huffman" userId="8a82a221-89c2-443a-9aef-0022e6694aee" providerId="ADAL" clId="{1C2C7B74-17AA-46C7-9F29-A81E553E2567}" dt="2021-07-15T16:57:42.362" v="19232" actId="20577"/>
          <ac:spMkLst>
            <pc:docMk/>
            <pc:sldMk cId="1360561049" sldId="332"/>
            <ac:spMk id="3" creationId="{8BD7E5C0-C03A-4A4A-A90A-C32EEDD42048}"/>
          </ac:spMkLst>
        </pc:spChg>
      </pc:sldChg>
      <pc:sldChg chg="addSp delSp modSp add del mod modAnim">
        <pc:chgData name="Kristopher Huffman" userId="8a82a221-89c2-443a-9aef-0022e6694aee" providerId="ADAL" clId="{1C2C7B74-17AA-46C7-9F29-A81E553E2567}" dt="2021-07-21T21:22:53.289" v="52500" actId="2696"/>
        <pc:sldMkLst>
          <pc:docMk/>
          <pc:sldMk cId="4280153945" sldId="332"/>
        </pc:sldMkLst>
        <pc:spChg chg="add mod">
          <ac:chgData name="Kristopher Huffman" userId="8a82a221-89c2-443a-9aef-0022e6694aee" providerId="ADAL" clId="{1C2C7B74-17AA-46C7-9F29-A81E553E2567}" dt="2021-07-21T21:21:10.890" v="52495" actId="20577"/>
          <ac:spMkLst>
            <pc:docMk/>
            <pc:sldMk cId="4280153945" sldId="332"/>
            <ac:spMk id="4" creationId="{42B14E09-B01F-4EC8-A3E9-547113A2DDDF}"/>
          </ac:spMkLst>
        </pc:spChg>
        <pc:spChg chg="del">
          <ac:chgData name="Kristopher Huffman" userId="8a82a221-89c2-443a-9aef-0022e6694aee" providerId="ADAL" clId="{1C2C7B74-17AA-46C7-9F29-A81E553E2567}" dt="2021-07-16T03:36:01.757" v="21621" actId="478"/>
          <ac:spMkLst>
            <pc:docMk/>
            <pc:sldMk cId="4280153945" sldId="332"/>
            <ac:spMk id="24" creationId="{21511874-4DBD-48A6-A912-7850DE7AD285}"/>
          </ac:spMkLst>
        </pc:spChg>
        <pc:spChg chg="del">
          <ac:chgData name="Kristopher Huffman" userId="8a82a221-89c2-443a-9aef-0022e6694aee" providerId="ADAL" clId="{1C2C7B74-17AA-46C7-9F29-A81E553E2567}" dt="2021-07-16T03:36:01.757" v="21621" actId="478"/>
          <ac:spMkLst>
            <pc:docMk/>
            <pc:sldMk cId="4280153945" sldId="332"/>
            <ac:spMk id="25" creationId="{5301F182-7B68-4C1B-84B5-AB2DCA1EAB2E}"/>
          </ac:spMkLst>
        </pc:spChg>
        <pc:picChg chg="del">
          <ac:chgData name="Kristopher Huffman" userId="8a82a221-89c2-443a-9aef-0022e6694aee" providerId="ADAL" clId="{1C2C7B74-17AA-46C7-9F29-A81E553E2567}" dt="2021-07-16T03:36:02.475" v="21622" actId="478"/>
          <ac:picMkLst>
            <pc:docMk/>
            <pc:sldMk cId="4280153945" sldId="332"/>
            <ac:picMk id="21" creationId="{C33A8AB3-5330-4948-97F7-F76BE0FBB57F}"/>
          </ac:picMkLst>
        </pc:picChg>
        <pc:picChg chg="del">
          <ac:chgData name="Kristopher Huffman" userId="8a82a221-89c2-443a-9aef-0022e6694aee" providerId="ADAL" clId="{1C2C7B74-17AA-46C7-9F29-A81E553E2567}" dt="2021-07-16T03:35:55.248" v="21620" actId="478"/>
          <ac:picMkLst>
            <pc:docMk/>
            <pc:sldMk cId="4280153945" sldId="332"/>
            <ac:picMk id="26" creationId="{65C1FF99-C9D1-4F37-87C0-A8F9E02A977E}"/>
          </ac:picMkLst>
        </pc:picChg>
      </pc:sldChg>
      <pc:sldChg chg="delSp modSp add del mod delAnim modNotesTx">
        <pc:chgData name="Kristopher Huffman" userId="8a82a221-89c2-443a-9aef-0022e6694aee" providerId="ADAL" clId="{1C2C7B74-17AA-46C7-9F29-A81E553E2567}" dt="2021-07-19T21:46:33.568" v="32841" actId="2696"/>
        <pc:sldMkLst>
          <pc:docMk/>
          <pc:sldMk cId="2624374295" sldId="333"/>
        </pc:sldMkLst>
        <pc:spChg chg="del">
          <ac:chgData name="Kristopher Huffman" userId="8a82a221-89c2-443a-9aef-0022e6694aee" providerId="ADAL" clId="{1C2C7B74-17AA-46C7-9F29-A81E553E2567}" dt="2021-07-19T21:46:25.964" v="32838" actId="478"/>
          <ac:spMkLst>
            <pc:docMk/>
            <pc:sldMk cId="2624374295" sldId="333"/>
            <ac:spMk id="8" creationId="{245CD2C9-75EC-4EE0-9A34-4472868D1E34}"/>
          </ac:spMkLst>
        </pc:spChg>
        <pc:spChg chg="del">
          <ac:chgData name="Kristopher Huffman" userId="8a82a221-89c2-443a-9aef-0022e6694aee" providerId="ADAL" clId="{1C2C7B74-17AA-46C7-9F29-A81E553E2567}" dt="2021-07-19T21:46:25.964" v="32838" actId="478"/>
          <ac:spMkLst>
            <pc:docMk/>
            <pc:sldMk cId="2624374295" sldId="333"/>
            <ac:spMk id="12" creationId="{D23B9B3F-F950-4983-A52F-C334FD19CBA5}"/>
          </ac:spMkLst>
        </pc:spChg>
        <pc:spChg chg="del">
          <ac:chgData name="Kristopher Huffman" userId="8a82a221-89c2-443a-9aef-0022e6694aee" providerId="ADAL" clId="{1C2C7B74-17AA-46C7-9F29-A81E553E2567}" dt="2021-07-19T21:46:25.964" v="32838" actId="478"/>
          <ac:spMkLst>
            <pc:docMk/>
            <pc:sldMk cId="2624374295" sldId="333"/>
            <ac:spMk id="13" creationId="{BD7592F6-31FD-4FC1-8E53-9C1B369B33AD}"/>
          </ac:spMkLst>
        </pc:spChg>
        <pc:spChg chg="del">
          <ac:chgData name="Kristopher Huffman" userId="8a82a221-89c2-443a-9aef-0022e6694aee" providerId="ADAL" clId="{1C2C7B74-17AA-46C7-9F29-A81E553E2567}" dt="2021-07-19T21:46:25.964" v="32838" actId="478"/>
          <ac:spMkLst>
            <pc:docMk/>
            <pc:sldMk cId="2624374295" sldId="333"/>
            <ac:spMk id="14" creationId="{6A1B76B9-398A-4208-B3B7-EF983C1F11DE}"/>
          </ac:spMkLst>
        </pc:spChg>
        <pc:spChg chg="del">
          <ac:chgData name="Kristopher Huffman" userId="8a82a221-89c2-443a-9aef-0022e6694aee" providerId="ADAL" clId="{1C2C7B74-17AA-46C7-9F29-A81E553E2567}" dt="2021-07-19T21:46:25.964" v="32838" actId="478"/>
          <ac:spMkLst>
            <pc:docMk/>
            <pc:sldMk cId="2624374295" sldId="333"/>
            <ac:spMk id="15" creationId="{C32894D5-06F0-477C-91FE-5D8C5F0673C0}"/>
          </ac:spMkLst>
        </pc:spChg>
        <pc:spChg chg="del">
          <ac:chgData name="Kristopher Huffman" userId="8a82a221-89c2-443a-9aef-0022e6694aee" providerId="ADAL" clId="{1C2C7B74-17AA-46C7-9F29-A81E553E2567}" dt="2021-07-19T21:46:25.964" v="32838" actId="478"/>
          <ac:spMkLst>
            <pc:docMk/>
            <pc:sldMk cId="2624374295" sldId="333"/>
            <ac:spMk id="16" creationId="{8ACB1F36-619E-4EAE-9CE4-7E2368FEA8DE}"/>
          </ac:spMkLst>
        </pc:spChg>
        <pc:picChg chg="del mod">
          <ac:chgData name="Kristopher Huffman" userId="8a82a221-89c2-443a-9aef-0022e6694aee" providerId="ADAL" clId="{1C2C7B74-17AA-46C7-9F29-A81E553E2567}" dt="2021-07-19T21:46:27.843" v="32840" actId="478"/>
          <ac:picMkLst>
            <pc:docMk/>
            <pc:sldMk cId="2624374295" sldId="333"/>
            <ac:picMk id="7" creationId="{E27E79F5-1B4D-4DE2-8A4A-E7A5B517586C}"/>
          </ac:picMkLst>
        </pc:picChg>
        <pc:picChg chg="del">
          <ac:chgData name="Kristopher Huffman" userId="8a82a221-89c2-443a-9aef-0022e6694aee" providerId="ADAL" clId="{1C2C7B74-17AA-46C7-9F29-A81E553E2567}" dt="2021-07-19T21:46:25.964" v="32838" actId="478"/>
          <ac:picMkLst>
            <pc:docMk/>
            <pc:sldMk cId="2624374295" sldId="333"/>
            <ac:picMk id="9" creationId="{B5CD9EA7-8CB2-415A-AE48-CF60E3A884F8}"/>
          </ac:picMkLst>
        </pc:picChg>
        <pc:cxnChg chg="del mod">
          <ac:chgData name="Kristopher Huffman" userId="8a82a221-89c2-443a-9aef-0022e6694aee" providerId="ADAL" clId="{1C2C7B74-17AA-46C7-9F29-A81E553E2567}" dt="2021-07-19T21:46:25.964" v="32838" actId="478"/>
          <ac:cxnSpMkLst>
            <pc:docMk/>
            <pc:sldMk cId="2624374295" sldId="333"/>
            <ac:cxnSpMk id="10" creationId="{F7392C4A-1B36-4EFA-9381-669E7DED1DA0}"/>
          </ac:cxnSpMkLst>
        </pc:cxnChg>
      </pc:sldChg>
    </pc:docChg>
  </pc:docChgLst>
  <pc:docChgLst>
    <pc:chgData name="Kristopher Huffman" userId="8a82a221-89c2-443a-9aef-0022e6694aee" providerId="ADAL" clId="{F887E99D-264B-49AD-A69F-56757AFA67B5}"/>
    <pc:docChg chg="undo custSel addSld delSld modSld modMainMaster">
      <pc:chgData name="Kristopher Huffman" userId="8a82a221-89c2-443a-9aef-0022e6694aee" providerId="ADAL" clId="{F887E99D-264B-49AD-A69F-56757AFA67B5}" dt="2021-11-18T17:59:37.603" v="12051" actId="20577"/>
      <pc:docMkLst>
        <pc:docMk/>
      </pc:docMkLst>
      <pc:sldChg chg="addSp delSp modSp mod modNotesTx">
        <pc:chgData name="Kristopher Huffman" userId="8a82a221-89c2-443a-9aef-0022e6694aee" providerId="ADAL" clId="{F887E99D-264B-49AD-A69F-56757AFA67B5}" dt="2021-11-18T17:54:01.696" v="12022" actId="20577"/>
        <pc:sldMkLst>
          <pc:docMk/>
          <pc:sldMk cId="220957800" sldId="284"/>
        </pc:sldMkLst>
        <pc:spChg chg="del">
          <ac:chgData name="Kristopher Huffman" userId="8a82a221-89c2-443a-9aef-0022e6694aee" providerId="ADAL" clId="{F887E99D-264B-49AD-A69F-56757AFA67B5}" dt="2021-11-15T19:33:46.317" v="0" actId="478"/>
          <ac:spMkLst>
            <pc:docMk/>
            <pc:sldMk cId="220957800" sldId="284"/>
            <ac:spMk id="2" creationId="{00000000-0000-0000-0000-000000000000}"/>
          </ac:spMkLst>
        </pc:spChg>
        <pc:spChg chg="add del mod">
          <ac:chgData name="Kristopher Huffman" userId="8a82a221-89c2-443a-9aef-0022e6694aee" providerId="ADAL" clId="{F887E99D-264B-49AD-A69F-56757AFA67B5}" dt="2021-11-18T17:53:14.572" v="12007" actId="478"/>
          <ac:spMkLst>
            <pc:docMk/>
            <pc:sldMk cId="220957800" sldId="284"/>
            <ac:spMk id="3" creationId="{C3C2E042-92F2-41FD-A9CD-374BD9DDBDBF}"/>
          </ac:spMkLst>
        </pc:spChg>
        <pc:spChg chg="add mod">
          <ac:chgData name="Kristopher Huffman" userId="8a82a221-89c2-443a-9aef-0022e6694aee" providerId="ADAL" clId="{F887E99D-264B-49AD-A69F-56757AFA67B5}" dt="2021-11-18T17:52:46.832" v="12004" actId="403"/>
          <ac:spMkLst>
            <pc:docMk/>
            <pc:sldMk cId="220957800" sldId="284"/>
            <ac:spMk id="4" creationId="{36ACE083-7C0F-40F6-B19B-87EEB96F1F80}"/>
          </ac:spMkLst>
        </pc:spChg>
        <pc:spChg chg="add del mod">
          <ac:chgData name="Kristopher Huffman" userId="8a82a221-89c2-443a-9aef-0022e6694aee" providerId="ADAL" clId="{F887E99D-264B-49AD-A69F-56757AFA67B5}" dt="2021-11-15T19:33:49.124" v="1" actId="478"/>
          <ac:spMkLst>
            <pc:docMk/>
            <pc:sldMk cId="220957800" sldId="284"/>
            <ac:spMk id="5" creationId="{FE69D4F4-CDD4-4467-BB53-CC61399B8DEE}"/>
          </ac:spMkLst>
        </pc:spChg>
      </pc:sldChg>
      <pc:sldChg chg="modSp modAnim modNotesTx">
        <pc:chgData name="Kristopher Huffman" userId="8a82a221-89c2-443a-9aef-0022e6694aee" providerId="ADAL" clId="{F887E99D-264B-49AD-A69F-56757AFA67B5}" dt="2021-11-18T16:59:19.890" v="10344" actId="20577"/>
        <pc:sldMkLst>
          <pc:docMk/>
          <pc:sldMk cId="4292896339" sldId="286"/>
        </pc:sldMkLst>
        <pc:spChg chg="mod">
          <ac:chgData name="Kristopher Huffman" userId="8a82a221-89c2-443a-9aef-0022e6694aee" providerId="ADAL" clId="{F887E99D-264B-49AD-A69F-56757AFA67B5}" dt="2021-11-17T18:08:58.486" v="4369" actId="20577"/>
          <ac:spMkLst>
            <pc:docMk/>
            <pc:sldMk cId="4292896339" sldId="286"/>
            <ac:spMk id="2" creationId="{7889D280-4B81-42EB-84FB-22E0557D5207}"/>
          </ac:spMkLst>
        </pc:spChg>
      </pc:sldChg>
      <pc:sldChg chg="modNotesTx">
        <pc:chgData name="Kristopher Huffman" userId="8a82a221-89c2-443a-9aef-0022e6694aee" providerId="ADAL" clId="{F887E99D-264B-49AD-A69F-56757AFA67B5}" dt="2021-11-17T21:51:03.431" v="9506" actId="6549"/>
        <pc:sldMkLst>
          <pc:docMk/>
          <pc:sldMk cId="1347896561" sldId="292"/>
        </pc:sldMkLst>
      </pc:sldChg>
      <pc:sldChg chg="addSp modSp mod modAnim modNotesTx">
        <pc:chgData name="Kristopher Huffman" userId="8a82a221-89c2-443a-9aef-0022e6694aee" providerId="ADAL" clId="{F887E99D-264B-49AD-A69F-56757AFA67B5}" dt="2021-11-18T16:36:31.431" v="9638" actId="20577"/>
        <pc:sldMkLst>
          <pc:docMk/>
          <pc:sldMk cId="979538153" sldId="295"/>
        </pc:sldMkLst>
        <pc:spChg chg="add mod">
          <ac:chgData name="Kristopher Huffman" userId="8a82a221-89c2-443a-9aef-0022e6694aee" providerId="ADAL" clId="{F887E99D-264B-49AD-A69F-56757AFA67B5}" dt="2021-11-15T19:43:11.214" v="535" actId="1038"/>
          <ac:spMkLst>
            <pc:docMk/>
            <pc:sldMk cId="979538153" sldId="295"/>
            <ac:spMk id="4" creationId="{9F81DB49-C297-4B07-BCE2-6A4C9AE8450E}"/>
          </ac:spMkLst>
        </pc:spChg>
        <pc:spChg chg="add mod">
          <ac:chgData name="Kristopher Huffman" userId="8a82a221-89c2-443a-9aef-0022e6694aee" providerId="ADAL" clId="{F887E99D-264B-49AD-A69F-56757AFA67B5}" dt="2021-11-15T19:44:40.700" v="557" actId="207"/>
          <ac:spMkLst>
            <pc:docMk/>
            <pc:sldMk cId="979538153" sldId="295"/>
            <ac:spMk id="10" creationId="{721A8DA8-9A90-4F7F-9959-3F11E807E88A}"/>
          </ac:spMkLst>
        </pc:spChg>
        <pc:picChg chg="mod">
          <ac:chgData name="Kristopher Huffman" userId="8a82a221-89c2-443a-9aef-0022e6694aee" providerId="ADAL" clId="{F887E99D-264B-49AD-A69F-56757AFA67B5}" dt="2021-11-15T19:43:26.786" v="553" actId="1036"/>
          <ac:picMkLst>
            <pc:docMk/>
            <pc:sldMk cId="979538153" sldId="295"/>
            <ac:picMk id="5" creationId="{7AF23069-1CC9-42CA-9745-B48B38968823}"/>
          </ac:picMkLst>
        </pc:picChg>
      </pc:sldChg>
      <pc:sldChg chg="modNotesTx">
        <pc:chgData name="Kristopher Huffman" userId="8a82a221-89c2-443a-9aef-0022e6694aee" providerId="ADAL" clId="{F887E99D-264B-49AD-A69F-56757AFA67B5}" dt="2021-11-18T17:24:25.303" v="11365" actId="20577"/>
        <pc:sldMkLst>
          <pc:docMk/>
          <pc:sldMk cId="4092531032" sldId="296"/>
        </pc:sldMkLst>
      </pc:sldChg>
      <pc:sldChg chg="modNotesTx">
        <pc:chgData name="Kristopher Huffman" userId="8a82a221-89c2-443a-9aef-0022e6694aee" providerId="ADAL" clId="{F887E99D-264B-49AD-A69F-56757AFA67B5}" dt="2021-11-17T21:34:49.986" v="9158" actId="20577"/>
        <pc:sldMkLst>
          <pc:docMk/>
          <pc:sldMk cId="3050841109" sldId="297"/>
        </pc:sldMkLst>
      </pc:sldChg>
      <pc:sldChg chg="modNotesTx">
        <pc:chgData name="Kristopher Huffman" userId="8a82a221-89c2-443a-9aef-0022e6694aee" providerId="ADAL" clId="{F887E99D-264B-49AD-A69F-56757AFA67B5}" dt="2021-11-17T21:37:39.396" v="9188" actId="20577"/>
        <pc:sldMkLst>
          <pc:docMk/>
          <pc:sldMk cId="2140648746" sldId="298"/>
        </pc:sldMkLst>
      </pc:sldChg>
      <pc:sldChg chg="modNotesTx">
        <pc:chgData name="Kristopher Huffman" userId="8a82a221-89c2-443a-9aef-0022e6694aee" providerId="ADAL" clId="{F887E99D-264B-49AD-A69F-56757AFA67B5}" dt="2021-11-17T21:50:55.639" v="9505" actId="6549"/>
        <pc:sldMkLst>
          <pc:docMk/>
          <pc:sldMk cId="3948449771" sldId="299"/>
        </pc:sldMkLst>
      </pc:sldChg>
      <pc:sldChg chg="modNotesTx">
        <pc:chgData name="Kristopher Huffman" userId="8a82a221-89c2-443a-9aef-0022e6694aee" providerId="ADAL" clId="{F887E99D-264B-49AD-A69F-56757AFA67B5}" dt="2021-11-18T17:33:29.352" v="11485" actId="20577"/>
        <pc:sldMkLst>
          <pc:docMk/>
          <pc:sldMk cId="3449014323" sldId="300"/>
        </pc:sldMkLst>
      </pc:sldChg>
      <pc:sldChg chg="modNotesTx">
        <pc:chgData name="Kristopher Huffman" userId="8a82a221-89c2-443a-9aef-0022e6694aee" providerId="ADAL" clId="{F887E99D-264B-49AD-A69F-56757AFA67B5}" dt="2021-11-17T21:37:13.110" v="9185" actId="20577"/>
        <pc:sldMkLst>
          <pc:docMk/>
          <pc:sldMk cId="1952778646" sldId="302"/>
        </pc:sldMkLst>
      </pc:sldChg>
      <pc:sldChg chg="modNotesTx">
        <pc:chgData name="Kristopher Huffman" userId="8a82a221-89c2-443a-9aef-0022e6694aee" providerId="ADAL" clId="{F887E99D-264B-49AD-A69F-56757AFA67B5}" dt="2021-11-18T17:59:37.603" v="12051" actId="20577"/>
        <pc:sldMkLst>
          <pc:docMk/>
          <pc:sldMk cId="842546264" sldId="304"/>
        </pc:sldMkLst>
      </pc:sldChg>
      <pc:sldChg chg="modAnim modNotesTx">
        <pc:chgData name="Kristopher Huffman" userId="8a82a221-89c2-443a-9aef-0022e6694aee" providerId="ADAL" clId="{F887E99D-264B-49AD-A69F-56757AFA67B5}" dt="2021-11-17T21:51:11.016" v="9509" actId="6549"/>
        <pc:sldMkLst>
          <pc:docMk/>
          <pc:sldMk cId="2792733489" sldId="305"/>
        </pc:sldMkLst>
      </pc:sldChg>
      <pc:sldChg chg="modNotesTx">
        <pc:chgData name="Kristopher Huffman" userId="8a82a221-89c2-443a-9aef-0022e6694aee" providerId="ADAL" clId="{F887E99D-264B-49AD-A69F-56757AFA67B5}" dt="2021-11-17T21:51:14.675" v="9510" actId="6549"/>
        <pc:sldMkLst>
          <pc:docMk/>
          <pc:sldMk cId="1142727011" sldId="306"/>
        </pc:sldMkLst>
      </pc:sldChg>
      <pc:sldChg chg="modNotesTx">
        <pc:chgData name="Kristopher Huffman" userId="8a82a221-89c2-443a-9aef-0022e6694aee" providerId="ADAL" clId="{F887E99D-264B-49AD-A69F-56757AFA67B5}" dt="2021-11-17T17:43:45.249" v="3561" actId="20577"/>
        <pc:sldMkLst>
          <pc:docMk/>
          <pc:sldMk cId="3134987291" sldId="307"/>
        </pc:sldMkLst>
      </pc:sldChg>
      <pc:sldChg chg="modNotesTx">
        <pc:chgData name="Kristopher Huffman" userId="8a82a221-89c2-443a-9aef-0022e6694aee" providerId="ADAL" clId="{F887E99D-264B-49AD-A69F-56757AFA67B5}" dt="2021-11-18T17:34:26.047" v="11489" actId="20577"/>
        <pc:sldMkLst>
          <pc:docMk/>
          <pc:sldMk cId="3722001084" sldId="308"/>
        </pc:sldMkLst>
      </pc:sldChg>
      <pc:sldChg chg="modNotesTx">
        <pc:chgData name="Kristopher Huffman" userId="8a82a221-89c2-443a-9aef-0022e6694aee" providerId="ADAL" clId="{F887E99D-264B-49AD-A69F-56757AFA67B5}" dt="2021-11-17T21:51:24.495" v="9515" actId="6549"/>
        <pc:sldMkLst>
          <pc:docMk/>
          <pc:sldMk cId="183238930" sldId="309"/>
        </pc:sldMkLst>
      </pc:sldChg>
      <pc:sldChg chg="modNotesTx">
        <pc:chgData name="Kristopher Huffman" userId="8a82a221-89c2-443a-9aef-0022e6694aee" providerId="ADAL" clId="{F887E99D-264B-49AD-A69F-56757AFA67B5}" dt="2021-11-17T21:51:27.062" v="9516" actId="6549"/>
        <pc:sldMkLst>
          <pc:docMk/>
          <pc:sldMk cId="4261983660" sldId="310"/>
        </pc:sldMkLst>
      </pc:sldChg>
      <pc:sldChg chg="del">
        <pc:chgData name="Kristopher Huffman" userId="8a82a221-89c2-443a-9aef-0022e6694aee" providerId="ADAL" clId="{F887E99D-264B-49AD-A69F-56757AFA67B5}" dt="2021-11-17T20:27:54.558" v="8422" actId="47"/>
        <pc:sldMkLst>
          <pc:docMk/>
          <pc:sldMk cId="1235618652" sldId="311"/>
        </pc:sldMkLst>
      </pc:sldChg>
      <pc:sldChg chg="modNotesTx">
        <pc:chgData name="Kristopher Huffman" userId="8a82a221-89c2-443a-9aef-0022e6694aee" providerId="ADAL" clId="{F887E99D-264B-49AD-A69F-56757AFA67B5}" dt="2021-11-18T17:36:25.071" v="11510" actId="20577"/>
        <pc:sldMkLst>
          <pc:docMk/>
          <pc:sldMk cId="3017458601" sldId="314"/>
        </pc:sldMkLst>
      </pc:sldChg>
      <pc:sldChg chg="modNotesTx">
        <pc:chgData name="Kristopher Huffman" userId="8a82a221-89c2-443a-9aef-0022e6694aee" providerId="ADAL" clId="{F887E99D-264B-49AD-A69F-56757AFA67B5}" dt="2021-11-17T21:51:36.766" v="9521" actId="6549"/>
        <pc:sldMkLst>
          <pc:docMk/>
          <pc:sldMk cId="3769871061" sldId="315"/>
        </pc:sldMkLst>
      </pc:sldChg>
      <pc:sldChg chg="modNotesTx">
        <pc:chgData name="Kristopher Huffman" userId="8a82a221-89c2-443a-9aef-0022e6694aee" providerId="ADAL" clId="{F887E99D-264B-49AD-A69F-56757AFA67B5}" dt="2021-11-17T17:45:36.904" v="3569" actId="20577"/>
        <pc:sldMkLst>
          <pc:docMk/>
          <pc:sldMk cId="446030703" sldId="316"/>
        </pc:sldMkLst>
      </pc:sldChg>
      <pc:sldChg chg="modNotesTx">
        <pc:chgData name="Kristopher Huffman" userId="8a82a221-89c2-443a-9aef-0022e6694aee" providerId="ADAL" clId="{F887E99D-264B-49AD-A69F-56757AFA67B5}" dt="2021-11-17T21:51:40.357" v="9522" actId="6549"/>
        <pc:sldMkLst>
          <pc:docMk/>
          <pc:sldMk cId="884349644" sldId="317"/>
        </pc:sldMkLst>
      </pc:sldChg>
      <pc:sldChg chg="modNotesTx">
        <pc:chgData name="Kristopher Huffman" userId="8a82a221-89c2-443a-9aef-0022e6694aee" providerId="ADAL" clId="{F887E99D-264B-49AD-A69F-56757AFA67B5}" dt="2021-11-17T17:50:00.508" v="3878" actId="20577"/>
        <pc:sldMkLst>
          <pc:docMk/>
          <pc:sldMk cId="2068075311" sldId="318"/>
        </pc:sldMkLst>
      </pc:sldChg>
      <pc:sldChg chg="addSp delSp modSp mod delAnim modAnim modNotesTx">
        <pc:chgData name="Kristopher Huffman" userId="8a82a221-89c2-443a-9aef-0022e6694aee" providerId="ADAL" clId="{F887E99D-264B-49AD-A69F-56757AFA67B5}" dt="2021-11-18T17:42:10.091" v="11608"/>
        <pc:sldMkLst>
          <pc:docMk/>
          <pc:sldMk cId="1992040363" sldId="319"/>
        </pc:sldMkLst>
        <pc:spChg chg="del mod topLvl">
          <ac:chgData name="Kristopher Huffman" userId="8a82a221-89c2-443a-9aef-0022e6694aee" providerId="ADAL" clId="{F887E99D-264B-49AD-A69F-56757AFA67B5}" dt="2021-11-17T21:41:31.131" v="9226" actId="478"/>
          <ac:spMkLst>
            <pc:docMk/>
            <pc:sldMk cId="1992040363" sldId="319"/>
            <ac:spMk id="8" creationId="{414A846C-0BC9-4C16-97B2-2F1E209B19BF}"/>
          </ac:spMkLst>
        </pc:spChg>
        <pc:spChg chg="add mod">
          <ac:chgData name="Kristopher Huffman" userId="8a82a221-89c2-443a-9aef-0022e6694aee" providerId="ADAL" clId="{F887E99D-264B-49AD-A69F-56757AFA67B5}" dt="2021-11-17T21:42:23.385" v="9262" actId="1037"/>
          <ac:spMkLst>
            <pc:docMk/>
            <pc:sldMk cId="1992040363" sldId="319"/>
            <ac:spMk id="9" creationId="{05E1486E-D6B5-4ED6-88E6-12088A871F71}"/>
          </ac:spMkLst>
        </pc:spChg>
        <pc:spChg chg="del">
          <ac:chgData name="Kristopher Huffman" userId="8a82a221-89c2-443a-9aef-0022e6694aee" providerId="ADAL" clId="{F887E99D-264B-49AD-A69F-56757AFA67B5}" dt="2021-11-17T17:56:58.448" v="3903" actId="478"/>
          <ac:spMkLst>
            <pc:docMk/>
            <pc:sldMk cId="1992040363" sldId="319"/>
            <ac:spMk id="15" creationId="{4D6968F5-9E2E-46FB-8FF9-B0EC8362D51E}"/>
          </ac:spMkLst>
        </pc:spChg>
        <pc:grpChg chg="add del mod">
          <ac:chgData name="Kristopher Huffman" userId="8a82a221-89c2-443a-9aef-0022e6694aee" providerId="ADAL" clId="{F887E99D-264B-49AD-A69F-56757AFA67B5}" dt="2021-11-17T21:41:31.131" v="9226" actId="478"/>
          <ac:grpSpMkLst>
            <pc:docMk/>
            <pc:sldMk cId="1992040363" sldId="319"/>
            <ac:grpSpMk id="6" creationId="{587B8CCC-46AB-4A0B-84B3-860A27301350}"/>
          </ac:grpSpMkLst>
        </pc:grpChg>
        <pc:picChg chg="mod topLvl">
          <ac:chgData name="Kristopher Huffman" userId="8a82a221-89c2-443a-9aef-0022e6694aee" providerId="ADAL" clId="{F887E99D-264B-49AD-A69F-56757AFA67B5}" dt="2021-11-17T21:41:31.131" v="9226" actId="478"/>
          <ac:picMkLst>
            <pc:docMk/>
            <pc:sldMk cId="1992040363" sldId="319"/>
            <ac:picMk id="7" creationId="{1015721D-ABAD-48DE-AD14-4CE2B8CB5959}"/>
          </ac:picMkLst>
        </pc:picChg>
        <pc:picChg chg="del">
          <ac:chgData name="Kristopher Huffman" userId="8a82a221-89c2-443a-9aef-0022e6694aee" providerId="ADAL" clId="{F887E99D-264B-49AD-A69F-56757AFA67B5}" dt="2021-11-17T17:53:45.069" v="3886" actId="478"/>
          <ac:picMkLst>
            <pc:docMk/>
            <pc:sldMk cId="1992040363" sldId="319"/>
            <ac:picMk id="10" creationId="{E832168B-9592-4F5D-A62B-01E09EE47F36}"/>
          </ac:picMkLst>
        </pc:picChg>
      </pc:sldChg>
      <pc:sldChg chg="del">
        <pc:chgData name="Kristopher Huffman" userId="8a82a221-89c2-443a-9aef-0022e6694aee" providerId="ADAL" clId="{F887E99D-264B-49AD-A69F-56757AFA67B5}" dt="2021-11-17T18:03:34.652" v="4119" actId="2696"/>
        <pc:sldMkLst>
          <pc:docMk/>
          <pc:sldMk cId="3127607795" sldId="320"/>
        </pc:sldMkLst>
      </pc:sldChg>
      <pc:sldChg chg="add del modNotesTx">
        <pc:chgData name="Kristopher Huffman" userId="8a82a221-89c2-443a-9aef-0022e6694aee" providerId="ADAL" clId="{F887E99D-264B-49AD-A69F-56757AFA67B5}" dt="2021-11-17T18:11:42.916" v="4460" actId="2696"/>
        <pc:sldMkLst>
          <pc:docMk/>
          <pc:sldMk cId="1132716762" sldId="322"/>
        </pc:sldMkLst>
      </pc:sldChg>
      <pc:sldChg chg="modNotesTx">
        <pc:chgData name="Kristopher Huffman" userId="8a82a221-89c2-443a-9aef-0022e6694aee" providerId="ADAL" clId="{F887E99D-264B-49AD-A69F-56757AFA67B5}" dt="2021-11-18T17:38:51.287" v="11545" actId="20577"/>
        <pc:sldMkLst>
          <pc:docMk/>
          <pc:sldMk cId="53361673" sldId="324"/>
        </pc:sldMkLst>
      </pc:sldChg>
      <pc:sldChg chg="modSp mod modNotesTx">
        <pc:chgData name="Kristopher Huffman" userId="8a82a221-89c2-443a-9aef-0022e6694aee" providerId="ADAL" clId="{F887E99D-264B-49AD-A69F-56757AFA67B5}" dt="2021-11-18T17:38:24.646" v="11530" actId="20577"/>
        <pc:sldMkLst>
          <pc:docMk/>
          <pc:sldMk cId="3639207676" sldId="325"/>
        </pc:sldMkLst>
        <pc:spChg chg="mod">
          <ac:chgData name="Kristopher Huffman" userId="8a82a221-89c2-443a-9aef-0022e6694aee" providerId="ADAL" clId="{F887E99D-264B-49AD-A69F-56757AFA67B5}" dt="2021-11-17T18:10:00.092" v="4417"/>
          <ac:spMkLst>
            <pc:docMk/>
            <pc:sldMk cId="3639207676" sldId="325"/>
            <ac:spMk id="3" creationId="{8BD7E5C0-C03A-4A4A-A90A-C32EEDD42048}"/>
          </ac:spMkLst>
        </pc:spChg>
      </pc:sldChg>
      <pc:sldChg chg="modSp mod modNotesTx">
        <pc:chgData name="Kristopher Huffman" userId="8a82a221-89c2-443a-9aef-0022e6694aee" providerId="ADAL" clId="{F887E99D-264B-49AD-A69F-56757AFA67B5}" dt="2021-11-18T17:40:07.947" v="11606" actId="20577"/>
        <pc:sldMkLst>
          <pc:docMk/>
          <pc:sldMk cId="1951087752" sldId="326"/>
        </pc:sldMkLst>
        <pc:spChg chg="mod">
          <ac:chgData name="Kristopher Huffman" userId="8a82a221-89c2-443a-9aef-0022e6694aee" providerId="ADAL" clId="{F887E99D-264B-49AD-A69F-56757AFA67B5}" dt="2021-11-17T19:39:14.928" v="5383" actId="20577"/>
          <ac:spMkLst>
            <pc:docMk/>
            <pc:sldMk cId="1951087752" sldId="326"/>
            <ac:spMk id="17" creationId="{A2FFC425-4D46-4D29-9E4E-FB5F57E20AD5}"/>
          </ac:spMkLst>
        </pc:spChg>
      </pc:sldChg>
      <pc:sldChg chg="modSp mod modNotesTx">
        <pc:chgData name="Kristopher Huffman" userId="8a82a221-89c2-443a-9aef-0022e6694aee" providerId="ADAL" clId="{F887E99D-264B-49AD-A69F-56757AFA67B5}" dt="2021-11-17T21:50:18.386" v="9499" actId="6549"/>
        <pc:sldMkLst>
          <pc:docMk/>
          <pc:sldMk cId="1748878487" sldId="328"/>
        </pc:sldMkLst>
        <pc:spChg chg="mod">
          <ac:chgData name="Kristopher Huffman" userId="8a82a221-89c2-443a-9aef-0022e6694aee" providerId="ADAL" clId="{F887E99D-264B-49AD-A69F-56757AFA67B5}" dt="2021-11-17T20:06:05.256" v="6534" actId="20577"/>
          <ac:spMkLst>
            <pc:docMk/>
            <pc:sldMk cId="1748878487" sldId="328"/>
            <ac:spMk id="75" creationId="{964BBF6D-1967-4743-9A16-F759514A2196}"/>
          </ac:spMkLst>
        </pc:spChg>
      </pc:sldChg>
      <pc:sldChg chg="modNotesTx">
        <pc:chgData name="Kristopher Huffman" userId="8a82a221-89c2-443a-9aef-0022e6694aee" providerId="ADAL" clId="{F887E99D-264B-49AD-A69F-56757AFA67B5}" dt="2021-11-17T20:15:20.785" v="7696" actId="20577"/>
        <pc:sldMkLst>
          <pc:docMk/>
          <pc:sldMk cId="3082180410" sldId="329"/>
        </pc:sldMkLst>
      </pc:sldChg>
      <pc:sldChg chg="modNotesTx">
        <pc:chgData name="Kristopher Huffman" userId="8a82a221-89c2-443a-9aef-0022e6694aee" providerId="ADAL" clId="{F887E99D-264B-49AD-A69F-56757AFA67B5}" dt="2021-11-17T20:23:30.659" v="8252" actId="20577"/>
        <pc:sldMkLst>
          <pc:docMk/>
          <pc:sldMk cId="1736207695" sldId="330"/>
        </pc:sldMkLst>
      </pc:sldChg>
      <pc:sldChg chg="addSp delSp modSp mod delAnim modAnim modNotesTx">
        <pc:chgData name="Kristopher Huffman" userId="8a82a221-89c2-443a-9aef-0022e6694aee" providerId="ADAL" clId="{F887E99D-264B-49AD-A69F-56757AFA67B5}" dt="2021-11-18T17:54:47.087" v="12047" actId="20577"/>
        <pc:sldMkLst>
          <pc:docMk/>
          <pc:sldMk cId="4115532401" sldId="331"/>
        </pc:sldMkLst>
        <pc:spChg chg="add del mod">
          <ac:chgData name="Kristopher Huffman" userId="8a82a221-89c2-443a-9aef-0022e6694aee" providerId="ADAL" clId="{F887E99D-264B-49AD-A69F-56757AFA67B5}" dt="2021-11-17T20:25:22.520" v="8260" actId="478"/>
          <ac:spMkLst>
            <pc:docMk/>
            <pc:sldMk cId="4115532401" sldId="331"/>
            <ac:spMk id="7" creationId="{F772170E-866B-49A9-91A2-8D4F5CC9DB81}"/>
          </ac:spMkLst>
        </pc:spChg>
        <pc:spChg chg="add mod">
          <ac:chgData name="Kristopher Huffman" userId="8a82a221-89c2-443a-9aef-0022e6694aee" providerId="ADAL" clId="{F887E99D-264B-49AD-A69F-56757AFA67B5}" dt="2021-11-17T20:25:32.417" v="8261"/>
          <ac:spMkLst>
            <pc:docMk/>
            <pc:sldMk cId="4115532401" sldId="331"/>
            <ac:spMk id="8" creationId="{74FB00BB-08FA-4385-B929-E88421061FA0}"/>
          </ac:spMkLst>
        </pc:spChg>
      </pc:sldChg>
      <pc:sldChg chg="addSp delSp modSp add del mod delAnim modAnim">
        <pc:chgData name="Kristopher Huffman" userId="8a82a221-89c2-443a-9aef-0022e6694aee" providerId="ADAL" clId="{F887E99D-264B-49AD-A69F-56757AFA67B5}" dt="2021-11-17T17:56:16.781" v="3902" actId="2696"/>
        <pc:sldMkLst>
          <pc:docMk/>
          <pc:sldMk cId="397465748" sldId="332"/>
        </pc:sldMkLst>
        <pc:spChg chg="del">
          <ac:chgData name="Kristopher Huffman" userId="8a82a221-89c2-443a-9aef-0022e6694aee" providerId="ADAL" clId="{F887E99D-264B-49AD-A69F-56757AFA67B5}" dt="2021-11-17T17:54:29.781" v="3893" actId="478"/>
          <ac:spMkLst>
            <pc:docMk/>
            <pc:sldMk cId="397465748" sldId="332"/>
            <ac:spMk id="2" creationId="{7889D280-4B81-42EB-84FB-22E0557D5207}"/>
          </ac:spMkLst>
        </pc:spChg>
        <pc:spChg chg="add del mod">
          <ac:chgData name="Kristopher Huffman" userId="8a82a221-89c2-443a-9aef-0022e6694aee" providerId="ADAL" clId="{F887E99D-264B-49AD-A69F-56757AFA67B5}" dt="2021-11-17T17:54:31.800" v="3894" actId="478"/>
          <ac:spMkLst>
            <pc:docMk/>
            <pc:sldMk cId="397465748" sldId="332"/>
            <ac:spMk id="5" creationId="{EA31657D-3386-479C-978A-AEE45A7B409B}"/>
          </ac:spMkLst>
        </pc:spChg>
        <pc:spChg chg="add mod">
          <ac:chgData name="Kristopher Huffman" userId="8a82a221-89c2-443a-9aef-0022e6694aee" providerId="ADAL" clId="{F887E99D-264B-49AD-A69F-56757AFA67B5}" dt="2021-11-17T17:54:38.730" v="3895"/>
          <ac:spMkLst>
            <pc:docMk/>
            <pc:sldMk cId="397465748" sldId="332"/>
            <ac:spMk id="10" creationId="{4859C2ED-8D0E-45CD-A341-734F4E4158B8}"/>
          </ac:spMkLst>
        </pc:spChg>
        <pc:spChg chg="add del mod">
          <ac:chgData name="Kristopher Huffman" userId="8a82a221-89c2-443a-9aef-0022e6694aee" providerId="ADAL" clId="{F887E99D-264B-49AD-A69F-56757AFA67B5}" dt="2021-11-17T17:54:47.462" v="3897"/>
          <ac:spMkLst>
            <pc:docMk/>
            <pc:sldMk cId="397465748" sldId="332"/>
            <ac:spMk id="11" creationId="{E7ECA76C-3CD1-47B5-A18C-08F07333376A}"/>
          </ac:spMkLst>
        </pc:spChg>
        <pc:spChg chg="add mod">
          <ac:chgData name="Kristopher Huffman" userId="8a82a221-89c2-443a-9aef-0022e6694aee" providerId="ADAL" clId="{F887E99D-264B-49AD-A69F-56757AFA67B5}" dt="2021-11-17T17:54:56.269" v="3899"/>
          <ac:spMkLst>
            <pc:docMk/>
            <pc:sldMk cId="397465748" sldId="332"/>
            <ac:spMk id="13" creationId="{9D054F80-B89F-4EF2-A53E-9A4BDFE106AF}"/>
          </ac:spMkLst>
        </pc:spChg>
        <pc:spChg chg="del">
          <ac:chgData name="Kristopher Huffman" userId="8a82a221-89c2-443a-9aef-0022e6694aee" providerId="ADAL" clId="{F887E99D-264B-49AD-A69F-56757AFA67B5}" dt="2021-11-17T17:54:27.776" v="3892" actId="478"/>
          <ac:spMkLst>
            <pc:docMk/>
            <pc:sldMk cId="397465748" sldId="332"/>
            <ac:spMk id="15" creationId="{4D6968F5-9E2E-46FB-8FF9-B0EC8362D51E}"/>
          </ac:spMkLst>
        </pc:spChg>
        <pc:grpChg chg="del">
          <ac:chgData name="Kristopher Huffman" userId="8a82a221-89c2-443a-9aef-0022e6694aee" providerId="ADAL" clId="{F887E99D-264B-49AD-A69F-56757AFA67B5}" dt="2021-11-17T17:54:26.327" v="3891" actId="478"/>
          <ac:grpSpMkLst>
            <pc:docMk/>
            <pc:sldMk cId="397465748" sldId="332"/>
            <ac:grpSpMk id="6" creationId="{587B8CCC-46AB-4A0B-84B3-860A27301350}"/>
          </ac:grpSpMkLst>
        </pc:grpChg>
        <pc:picChg chg="add mod">
          <ac:chgData name="Kristopher Huffman" userId="8a82a221-89c2-443a-9aef-0022e6694aee" providerId="ADAL" clId="{F887E99D-264B-49AD-A69F-56757AFA67B5}" dt="2021-11-17T17:54:51.513" v="3898"/>
          <ac:picMkLst>
            <pc:docMk/>
            <pc:sldMk cId="397465748" sldId="332"/>
            <ac:picMk id="12" creationId="{B41F1532-74CE-4508-9026-1F1E4C9DE3B1}"/>
          </ac:picMkLst>
        </pc:picChg>
      </pc:sldChg>
      <pc:sldChg chg="addSp delSp modSp add mod delAnim modNotesTx">
        <pc:chgData name="Kristopher Huffman" userId="8a82a221-89c2-443a-9aef-0022e6694aee" providerId="ADAL" clId="{F887E99D-264B-49AD-A69F-56757AFA67B5}" dt="2021-11-17T18:03:02.593" v="4113" actId="20577"/>
        <pc:sldMkLst>
          <pc:docMk/>
          <pc:sldMk cId="1684751644" sldId="332"/>
        </pc:sldMkLst>
        <pc:spChg chg="del">
          <ac:chgData name="Kristopher Huffman" userId="8a82a221-89c2-443a-9aef-0022e6694aee" providerId="ADAL" clId="{F887E99D-264B-49AD-A69F-56757AFA67B5}" dt="2021-11-17T17:57:15.621" v="3906" actId="478"/>
          <ac:spMkLst>
            <pc:docMk/>
            <pc:sldMk cId="1684751644" sldId="332"/>
            <ac:spMk id="2" creationId="{7889D280-4B81-42EB-84FB-22E0557D5207}"/>
          </ac:spMkLst>
        </pc:spChg>
        <pc:spChg chg="add del mod">
          <ac:chgData name="Kristopher Huffman" userId="8a82a221-89c2-443a-9aef-0022e6694aee" providerId="ADAL" clId="{F887E99D-264B-49AD-A69F-56757AFA67B5}" dt="2021-11-17T17:57:16.976" v="3907" actId="478"/>
          <ac:spMkLst>
            <pc:docMk/>
            <pc:sldMk cId="1684751644" sldId="332"/>
            <ac:spMk id="5" creationId="{1219C371-AF2B-487A-8550-245DFC07A29A}"/>
          </ac:spMkLst>
        </pc:spChg>
        <pc:spChg chg="del topLvl">
          <ac:chgData name="Kristopher Huffman" userId="8a82a221-89c2-443a-9aef-0022e6694aee" providerId="ADAL" clId="{F887E99D-264B-49AD-A69F-56757AFA67B5}" dt="2021-11-17T17:57:18.262" v="3908" actId="478"/>
          <ac:spMkLst>
            <pc:docMk/>
            <pc:sldMk cId="1684751644" sldId="332"/>
            <ac:spMk id="8" creationId="{414A846C-0BC9-4C16-97B2-2F1E209B19BF}"/>
          </ac:spMkLst>
        </pc:spChg>
        <pc:grpChg chg="del">
          <ac:chgData name="Kristopher Huffman" userId="8a82a221-89c2-443a-9aef-0022e6694aee" providerId="ADAL" clId="{F887E99D-264B-49AD-A69F-56757AFA67B5}" dt="2021-11-17T17:57:13.206" v="3905" actId="478"/>
          <ac:grpSpMkLst>
            <pc:docMk/>
            <pc:sldMk cId="1684751644" sldId="332"/>
            <ac:grpSpMk id="6" creationId="{587B8CCC-46AB-4A0B-84B3-860A27301350}"/>
          </ac:grpSpMkLst>
        </pc:grpChg>
        <pc:picChg chg="del topLvl">
          <ac:chgData name="Kristopher Huffman" userId="8a82a221-89c2-443a-9aef-0022e6694aee" providerId="ADAL" clId="{F887E99D-264B-49AD-A69F-56757AFA67B5}" dt="2021-11-17T17:57:13.206" v="3905" actId="478"/>
          <ac:picMkLst>
            <pc:docMk/>
            <pc:sldMk cId="1684751644" sldId="332"/>
            <ac:picMk id="7" creationId="{1015721D-ABAD-48DE-AD14-4CE2B8CB5959}"/>
          </ac:picMkLst>
        </pc:picChg>
        <pc:picChg chg="add mod">
          <ac:chgData name="Kristopher Huffman" userId="8a82a221-89c2-443a-9aef-0022e6694aee" providerId="ADAL" clId="{F887E99D-264B-49AD-A69F-56757AFA67B5}" dt="2021-11-17T17:57:23.959" v="3909"/>
          <ac:picMkLst>
            <pc:docMk/>
            <pc:sldMk cId="1684751644" sldId="332"/>
            <ac:picMk id="9" creationId="{575B85B2-D4D3-4A36-A561-B725A2EE00BE}"/>
          </ac:picMkLst>
        </pc:picChg>
      </pc:sldChg>
      <pc:sldChg chg="new del">
        <pc:chgData name="Kristopher Huffman" userId="8a82a221-89c2-443a-9aef-0022e6694aee" providerId="ADAL" clId="{F887E99D-264B-49AD-A69F-56757AFA67B5}" dt="2021-11-17T17:54:11.119" v="3889" actId="2696"/>
        <pc:sldMkLst>
          <pc:docMk/>
          <pc:sldMk cId="2910567744" sldId="332"/>
        </pc:sldMkLst>
      </pc:sldChg>
      <pc:sldMasterChg chg="delSp mod modSldLayout">
        <pc:chgData name="Kristopher Huffman" userId="8a82a221-89c2-443a-9aef-0022e6694aee" providerId="ADAL" clId="{F887E99D-264B-49AD-A69F-56757AFA67B5}" dt="2021-11-17T21:55:23.308" v="9533" actId="478"/>
        <pc:sldMasterMkLst>
          <pc:docMk/>
          <pc:sldMasterMk cId="342051787" sldId="2147483660"/>
        </pc:sldMasterMkLst>
        <pc:picChg chg="del">
          <ac:chgData name="Kristopher Huffman" userId="8a82a221-89c2-443a-9aef-0022e6694aee" providerId="ADAL" clId="{F887E99D-264B-49AD-A69F-56757AFA67B5}" dt="2021-11-17T21:55:23.308" v="9533" actId="478"/>
          <ac:picMkLst>
            <pc:docMk/>
            <pc:sldMasterMk cId="342051787" sldId="2147483660"/>
            <ac:picMk id="3" creationId="{405ECC5F-E5E4-4926-AF90-5D23B8C21FF0}"/>
          </ac:picMkLst>
        </pc:picChg>
        <pc:sldLayoutChg chg="setBg">
          <pc:chgData name="Kristopher Huffman" userId="8a82a221-89c2-443a-9aef-0022e6694aee" providerId="ADAL" clId="{F887E99D-264B-49AD-A69F-56757AFA67B5}" dt="2021-11-17T21:55:02.936" v="9532"/>
          <pc:sldLayoutMkLst>
            <pc:docMk/>
            <pc:sldMasterMk cId="342051787" sldId="2147483660"/>
            <pc:sldLayoutMk cId="859637875" sldId="2147483662"/>
          </pc:sldLayoutMkLst>
        </pc:sldLayoutChg>
      </pc:sldMasterChg>
    </pc:docChg>
  </pc:docChgLst>
  <pc:docChgLst>
    <pc:chgData name="Kristopher Huffman" userId="8a82a221-89c2-443a-9aef-0022e6694aee" providerId="ADAL" clId="{D5A080FE-7805-4D9E-95AE-D519229EBABA}"/>
    <pc:docChg chg="custSel addSld modSld">
      <pc:chgData name="Kristopher Huffman" userId="8a82a221-89c2-443a-9aef-0022e6694aee" providerId="ADAL" clId="{D5A080FE-7805-4D9E-95AE-D519229EBABA}" dt="2021-06-18T15:49:35.270" v="530" actId="20577"/>
      <pc:docMkLst>
        <pc:docMk/>
      </pc:docMkLst>
      <pc:sldChg chg="modSp mod">
        <pc:chgData name="Kristopher Huffman" userId="8a82a221-89c2-443a-9aef-0022e6694aee" providerId="ADAL" clId="{D5A080FE-7805-4D9E-95AE-D519229EBABA}" dt="2021-06-18T15:49:35.270" v="530" actId="20577"/>
        <pc:sldMkLst>
          <pc:docMk/>
          <pc:sldMk cId="220957800" sldId="284"/>
        </pc:sldMkLst>
        <pc:spChg chg="mod">
          <ac:chgData name="Kristopher Huffman" userId="8a82a221-89c2-443a-9aef-0022e6694aee" providerId="ADAL" clId="{D5A080FE-7805-4D9E-95AE-D519229EBABA}" dt="2021-06-18T15:49:35.270" v="530" actId="20577"/>
          <ac:spMkLst>
            <pc:docMk/>
            <pc:sldMk cId="220957800" sldId="284"/>
            <ac:spMk id="2" creationId="{00000000-0000-0000-0000-000000000000}"/>
          </ac:spMkLst>
        </pc:spChg>
        <pc:spChg chg="mod">
          <ac:chgData name="Kristopher Huffman" userId="8a82a221-89c2-443a-9aef-0022e6694aee" providerId="ADAL" clId="{D5A080FE-7805-4D9E-95AE-D519229EBABA}" dt="2021-06-18T15:34:19.640" v="43" actId="20577"/>
          <ac:spMkLst>
            <pc:docMk/>
            <pc:sldMk cId="220957800" sldId="284"/>
            <ac:spMk id="3" creationId="{C3C2E042-92F2-41FD-A9CD-374BD9DDBDBF}"/>
          </ac:spMkLst>
        </pc:spChg>
      </pc:sldChg>
      <pc:sldChg chg="add">
        <pc:chgData name="Kristopher Huffman" userId="8a82a221-89c2-443a-9aef-0022e6694aee" providerId="ADAL" clId="{D5A080FE-7805-4D9E-95AE-D519229EBABA}" dt="2021-06-18T15:07:32.587" v="0" actId="2890"/>
        <pc:sldMkLst>
          <pc:docMk/>
          <pc:sldMk cId="404324051" sldId="285"/>
        </pc:sldMkLst>
      </pc:sldChg>
    </pc:docChg>
  </pc:docChgLst>
  <pc:docChgLst>
    <pc:chgData name="Kristopher Huffman" userId="8a82a221-89c2-443a-9aef-0022e6694aee" providerId="ADAL" clId="{F5060FAF-764A-4614-A7A5-36B03EA962A9}"/>
    <pc:docChg chg="undo custSel addSld delSld modSld sldOrd">
      <pc:chgData name="Kristopher Huffman" userId="8a82a221-89c2-443a-9aef-0022e6694aee" providerId="ADAL" clId="{F5060FAF-764A-4614-A7A5-36B03EA962A9}" dt="2021-07-02T21:05:31.237" v="4734" actId="255"/>
      <pc:docMkLst>
        <pc:docMk/>
      </pc:docMkLst>
      <pc:sldChg chg="modSp add del mod">
        <pc:chgData name="Kristopher Huffman" userId="8a82a221-89c2-443a-9aef-0022e6694aee" providerId="ADAL" clId="{F5060FAF-764A-4614-A7A5-36B03EA962A9}" dt="2021-07-02T19:34:55.774" v="4694" actId="20577"/>
        <pc:sldMkLst>
          <pc:docMk/>
          <pc:sldMk cId="220957800" sldId="284"/>
        </pc:sldMkLst>
        <pc:spChg chg="mod">
          <ac:chgData name="Kristopher Huffman" userId="8a82a221-89c2-443a-9aef-0022e6694aee" providerId="ADAL" clId="{F5060FAF-764A-4614-A7A5-36B03EA962A9}" dt="2021-07-02T15:49:08.688" v="528" actId="20577"/>
          <ac:spMkLst>
            <pc:docMk/>
            <pc:sldMk cId="220957800" sldId="284"/>
            <ac:spMk id="2" creationId="{00000000-0000-0000-0000-000000000000}"/>
          </ac:spMkLst>
        </pc:spChg>
        <pc:spChg chg="mod">
          <ac:chgData name="Kristopher Huffman" userId="8a82a221-89c2-443a-9aef-0022e6694aee" providerId="ADAL" clId="{F5060FAF-764A-4614-A7A5-36B03EA962A9}" dt="2021-07-02T19:34:55.774" v="4694" actId="20577"/>
          <ac:spMkLst>
            <pc:docMk/>
            <pc:sldMk cId="220957800" sldId="284"/>
            <ac:spMk id="3" creationId="{C3C2E042-92F2-41FD-A9CD-374BD9DDBDBF}"/>
          </ac:spMkLst>
        </pc:spChg>
      </pc:sldChg>
      <pc:sldChg chg="addSp delSp modSp add del mod chgLayout">
        <pc:chgData name="Kristopher Huffman" userId="8a82a221-89c2-443a-9aef-0022e6694aee" providerId="ADAL" clId="{F5060FAF-764A-4614-A7A5-36B03EA962A9}" dt="2021-06-18T16:43:10.725" v="98" actId="2696"/>
        <pc:sldMkLst>
          <pc:docMk/>
          <pc:sldMk cId="30815893" sldId="286"/>
        </pc:sldMkLst>
        <pc:spChg chg="del mod">
          <ac:chgData name="Kristopher Huffman" userId="8a82a221-89c2-443a-9aef-0022e6694aee" providerId="ADAL" clId="{F5060FAF-764A-4614-A7A5-36B03EA962A9}" dt="2021-06-18T16:41:50.927" v="97" actId="700"/>
          <ac:spMkLst>
            <pc:docMk/>
            <pc:sldMk cId="30815893" sldId="286"/>
            <ac:spMk id="2" creationId="{00000000-0000-0000-0000-000000000000}"/>
          </ac:spMkLst>
        </pc:spChg>
        <pc:spChg chg="add mod ord">
          <ac:chgData name="Kristopher Huffman" userId="8a82a221-89c2-443a-9aef-0022e6694aee" providerId="ADAL" clId="{F5060FAF-764A-4614-A7A5-36B03EA962A9}" dt="2021-06-18T16:41:50.927" v="97" actId="700"/>
          <ac:spMkLst>
            <pc:docMk/>
            <pc:sldMk cId="30815893" sldId="286"/>
            <ac:spMk id="4" creationId="{D1D02CF9-2647-4A67-B7E8-D9B5D19FEBC3}"/>
          </ac:spMkLst>
        </pc:spChg>
        <pc:spChg chg="add mod ord">
          <ac:chgData name="Kristopher Huffman" userId="8a82a221-89c2-443a-9aef-0022e6694aee" providerId="ADAL" clId="{F5060FAF-764A-4614-A7A5-36B03EA962A9}" dt="2021-06-18T16:41:50.927" v="97" actId="700"/>
          <ac:spMkLst>
            <pc:docMk/>
            <pc:sldMk cId="30815893" sldId="286"/>
            <ac:spMk id="5" creationId="{46CABC65-70D3-4BAC-B07D-E28515E754A9}"/>
          </ac:spMkLst>
        </pc:spChg>
      </pc:sldChg>
      <pc:sldChg chg="modSp new mod ord">
        <pc:chgData name="Kristopher Huffman" userId="8a82a221-89c2-443a-9aef-0022e6694aee" providerId="ADAL" clId="{F5060FAF-764A-4614-A7A5-36B03EA962A9}" dt="2021-07-02T21:03:16.243" v="4731" actId="20577"/>
        <pc:sldMkLst>
          <pc:docMk/>
          <pc:sldMk cId="4292896339" sldId="286"/>
        </pc:sldMkLst>
        <pc:spChg chg="mod">
          <ac:chgData name="Kristopher Huffman" userId="8a82a221-89c2-443a-9aef-0022e6694aee" providerId="ADAL" clId="{F5060FAF-764A-4614-A7A5-36B03EA962A9}" dt="2021-07-02T21:03:16.243" v="4731" actId="20577"/>
          <ac:spMkLst>
            <pc:docMk/>
            <pc:sldMk cId="4292896339" sldId="286"/>
            <ac:spMk id="2" creationId="{7889D280-4B81-42EB-84FB-22E0557D5207}"/>
          </ac:spMkLst>
        </pc:spChg>
        <pc:spChg chg="mod">
          <ac:chgData name="Kristopher Huffman" userId="8a82a221-89c2-443a-9aef-0022e6694aee" providerId="ADAL" clId="{F5060FAF-764A-4614-A7A5-36B03EA962A9}" dt="2021-06-18T16:50:37.943" v="144" actId="20577"/>
          <ac:spMkLst>
            <pc:docMk/>
            <pc:sldMk cId="4292896339" sldId="286"/>
            <ac:spMk id="3" creationId="{8BD7E5C0-C03A-4A4A-A90A-C32EEDD42048}"/>
          </ac:spMkLst>
        </pc:spChg>
      </pc:sldChg>
      <pc:sldChg chg="addSp delSp modSp add del mod">
        <pc:chgData name="Kristopher Huffman" userId="8a82a221-89c2-443a-9aef-0022e6694aee" providerId="ADAL" clId="{F5060FAF-764A-4614-A7A5-36B03EA962A9}" dt="2021-07-02T18:32:18.502" v="3447" actId="2696"/>
        <pc:sldMkLst>
          <pc:docMk/>
          <pc:sldMk cId="817183955" sldId="287"/>
        </pc:sldMkLst>
        <pc:spChg chg="mod">
          <ac:chgData name="Kristopher Huffman" userId="8a82a221-89c2-443a-9aef-0022e6694aee" providerId="ADAL" clId="{F5060FAF-764A-4614-A7A5-36B03EA962A9}" dt="2021-07-02T18:16:59.477" v="2985" actId="20577"/>
          <ac:spMkLst>
            <pc:docMk/>
            <pc:sldMk cId="817183955" sldId="287"/>
            <ac:spMk id="2" creationId="{7889D280-4B81-42EB-84FB-22E0557D5207}"/>
          </ac:spMkLst>
        </pc:spChg>
        <pc:spChg chg="mod">
          <ac:chgData name="Kristopher Huffman" userId="8a82a221-89c2-443a-9aef-0022e6694aee" providerId="ADAL" clId="{F5060FAF-764A-4614-A7A5-36B03EA962A9}" dt="2021-07-02T18:16:15.082" v="2966" actId="20577"/>
          <ac:spMkLst>
            <pc:docMk/>
            <pc:sldMk cId="817183955" sldId="287"/>
            <ac:spMk id="3" creationId="{8BD7E5C0-C03A-4A4A-A90A-C32EEDD42048}"/>
          </ac:spMkLst>
        </pc:spChg>
        <pc:spChg chg="add del mod">
          <ac:chgData name="Kristopher Huffman" userId="8a82a221-89c2-443a-9aef-0022e6694aee" providerId="ADAL" clId="{F5060FAF-764A-4614-A7A5-36B03EA962A9}" dt="2021-07-02T18:18:47.647" v="2991" actId="478"/>
          <ac:spMkLst>
            <pc:docMk/>
            <pc:sldMk cId="817183955" sldId="287"/>
            <ac:spMk id="7" creationId="{2BEF7777-791D-4A41-9B60-8C8265D7F760}"/>
          </ac:spMkLst>
        </pc:spChg>
        <pc:cxnChg chg="add del mod">
          <ac:chgData name="Kristopher Huffman" userId="8a82a221-89c2-443a-9aef-0022e6694aee" providerId="ADAL" clId="{F5060FAF-764A-4614-A7A5-36B03EA962A9}" dt="2021-07-02T18:21:37.048" v="3003" actId="478"/>
          <ac:cxnSpMkLst>
            <pc:docMk/>
            <pc:sldMk cId="817183955" sldId="287"/>
            <ac:cxnSpMk id="5" creationId="{23AB5CEF-2A7C-4C5A-AF58-0637406FECE0}"/>
          </ac:cxnSpMkLst>
        </pc:cxnChg>
      </pc:sldChg>
      <pc:sldChg chg="addSp delSp modSp add del mod">
        <pc:chgData name="Kristopher Huffman" userId="8a82a221-89c2-443a-9aef-0022e6694aee" providerId="ADAL" clId="{F5060FAF-764A-4614-A7A5-36B03EA962A9}" dt="2021-07-02T19:12:46.355" v="4335" actId="2696"/>
        <pc:sldMkLst>
          <pc:docMk/>
          <pc:sldMk cId="668649473" sldId="288"/>
        </pc:sldMkLst>
        <pc:spChg chg="add del mod">
          <ac:chgData name="Kristopher Huffman" userId="8a82a221-89c2-443a-9aef-0022e6694aee" providerId="ADAL" clId="{F5060FAF-764A-4614-A7A5-36B03EA962A9}" dt="2021-07-02T18:54:44.552" v="3956" actId="1038"/>
          <ac:spMkLst>
            <pc:docMk/>
            <pc:sldMk cId="668649473" sldId="288"/>
            <ac:spMk id="2" creationId="{7889D280-4B81-42EB-84FB-22E0557D5207}"/>
          </ac:spMkLst>
        </pc:spChg>
        <pc:spChg chg="mod">
          <ac:chgData name="Kristopher Huffman" userId="8a82a221-89c2-443a-9aef-0022e6694aee" providerId="ADAL" clId="{F5060FAF-764A-4614-A7A5-36B03EA962A9}" dt="2021-07-02T17:26:49.913" v="2414" actId="26606"/>
          <ac:spMkLst>
            <pc:docMk/>
            <pc:sldMk cId="668649473" sldId="288"/>
            <ac:spMk id="3" creationId="{8BD7E5C0-C03A-4A4A-A90A-C32EEDD42048}"/>
          </ac:spMkLst>
        </pc:spChg>
        <pc:grpChg chg="add mod">
          <ac:chgData name="Kristopher Huffman" userId="8a82a221-89c2-443a-9aef-0022e6694aee" providerId="ADAL" clId="{F5060FAF-764A-4614-A7A5-36B03EA962A9}" dt="2021-07-02T18:53:28.454" v="3947" actId="164"/>
          <ac:grpSpMkLst>
            <pc:docMk/>
            <pc:sldMk cId="668649473" sldId="288"/>
            <ac:grpSpMk id="15" creationId="{B5DA764C-14EB-483F-B1F5-98FB0A815129}"/>
          </ac:grpSpMkLst>
        </pc:grpChg>
        <pc:graphicFrameChg chg="add del">
          <ac:chgData name="Kristopher Huffman" userId="8a82a221-89c2-443a-9aef-0022e6694aee" providerId="ADAL" clId="{F5060FAF-764A-4614-A7A5-36B03EA962A9}" dt="2021-07-02T16:32:05.784" v="1340" actId="26606"/>
          <ac:graphicFrameMkLst>
            <pc:docMk/>
            <pc:sldMk cId="668649473" sldId="288"/>
            <ac:graphicFrameMk id="6" creationId="{7AB36700-B2DA-4A4E-939B-BD90751E7C59}"/>
          </ac:graphicFrameMkLst>
        </pc:graphicFrameChg>
        <pc:graphicFrameChg chg="add del mod">
          <ac:chgData name="Kristopher Huffman" userId="8a82a221-89c2-443a-9aef-0022e6694aee" providerId="ADAL" clId="{F5060FAF-764A-4614-A7A5-36B03EA962A9}" dt="2021-07-02T16:34:55.515" v="1449" actId="26606"/>
          <ac:graphicFrameMkLst>
            <pc:docMk/>
            <pc:sldMk cId="668649473" sldId="288"/>
            <ac:graphicFrameMk id="7" creationId="{9F5E9A34-9090-4B3B-9718-CB12F4B11CCD}"/>
          </ac:graphicFrameMkLst>
        </pc:graphicFrameChg>
        <pc:graphicFrameChg chg="add del">
          <ac:chgData name="Kristopher Huffman" userId="8a82a221-89c2-443a-9aef-0022e6694aee" providerId="ADAL" clId="{F5060FAF-764A-4614-A7A5-36B03EA962A9}" dt="2021-07-02T17:24:23.575" v="2406" actId="26606"/>
          <ac:graphicFrameMkLst>
            <pc:docMk/>
            <pc:sldMk cId="668649473" sldId="288"/>
            <ac:graphicFrameMk id="8" creationId="{4D03C6E5-6999-4F5E-9FA8-BD6C8E34C756}"/>
          </ac:graphicFrameMkLst>
        </pc:graphicFrameChg>
        <pc:graphicFrameChg chg="add del">
          <ac:chgData name="Kristopher Huffman" userId="8a82a221-89c2-443a-9aef-0022e6694aee" providerId="ADAL" clId="{F5060FAF-764A-4614-A7A5-36B03EA962A9}" dt="2021-07-02T17:24:27.364" v="2408" actId="26606"/>
          <ac:graphicFrameMkLst>
            <pc:docMk/>
            <pc:sldMk cId="668649473" sldId="288"/>
            <ac:graphicFrameMk id="10" creationId="{722DCE6B-9D24-443D-8502-849DA6D6ACD1}"/>
          </ac:graphicFrameMkLst>
        </pc:graphicFrameChg>
        <pc:graphicFrameChg chg="add del">
          <ac:chgData name="Kristopher Huffman" userId="8a82a221-89c2-443a-9aef-0022e6694aee" providerId="ADAL" clId="{F5060FAF-764A-4614-A7A5-36B03EA962A9}" dt="2021-07-02T17:26:49.913" v="2414" actId="26606"/>
          <ac:graphicFrameMkLst>
            <pc:docMk/>
            <pc:sldMk cId="668649473" sldId="288"/>
            <ac:graphicFrameMk id="12" creationId="{4D03C6E5-6999-4F5E-9FA8-BD6C8E34C756}"/>
          </ac:graphicFrameMkLst>
        </pc:graphicFrameChg>
        <pc:picChg chg="add del mod">
          <ac:chgData name="Kristopher Huffman" userId="8a82a221-89c2-443a-9aef-0022e6694aee" providerId="ADAL" clId="{F5060FAF-764A-4614-A7A5-36B03EA962A9}" dt="2021-07-02T16:31:30.185" v="1338" actId="478"/>
          <ac:picMkLst>
            <pc:docMk/>
            <pc:sldMk cId="668649473" sldId="288"/>
            <ac:picMk id="5" creationId="{8E880F77-F6AA-480D-A07C-EE5F2B4F710F}"/>
          </ac:picMkLst>
        </pc:picChg>
        <pc:picChg chg="add del mod">
          <ac:chgData name="Kristopher Huffman" userId="8a82a221-89c2-443a-9aef-0022e6694aee" providerId="ADAL" clId="{F5060FAF-764A-4614-A7A5-36B03EA962A9}" dt="2021-07-02T17:46:57.189" v="2728" actId="478"/>
          <ac:picMkLst>
            <pc:docMk/>
            <pc:sldMk cId="668649473" sldId="288"/>
            <ac:picMk id="5" creationId="{ED569C98-DFDF-4D9B-822A-EED668F6D0AC}"/>
          </ac:picMkLst>
        </pc:picChg>
        <pc:picChg chg="add mod">
          <ac:chgData name="Kristopher Huffman" userId="8a82a221-89c2-443a-9aef-0022e6694aee" providerId="ADAL" clId="{F5060FAF-764A-4614-A7A5-36B03EA962A9}" dt="2021-07-02T18:54:34.177" v="3951" actId="208"/>
          <ac:picMkLst>
            <pc:docMk/>
            <pc:sldMk cId="668649473" sldId="288"/>
            <ac:picMk id="7" creationId="{6A965E3F-58CD-421C-AF9E-87F60470D9F6}"/>
          </ac:picMkLst>
        </pc:picChg>
        <pc:picChg chg="add del">
          <ac:chgData name="Kristopher Huffman" userId="8a82a221-89c2-443a-9aef-0022e6694aee" providerId="ADAL" clId="{F5060FAF-764A-4614-A7A5-36B03EA962A9}" dt="2021-07-02T18:09:34.640" v="2848" actId="478"/>
          <ac:picMkLst>
            <pc:docMk/>
            <pc:sldMk cId="668649473" sldId="288"/>
            <ac:picMk id="11" creationId="{61B305E0-4DD0-4002-B4EB-0ED7F4CB32D8}"/>
          </ac:picMkLst>
        </pc:picChg>
        <pc:picChg chg="add mod">
          <ac:chgData name="Kristopher Huffman" userId="8a82a221-89c2-443a-9aef-0022e6694aee" providerId="ADAL" clId="{F5060FAF-764A-4614-A7A5-36B03EA962A9}" dt="2021-07-02T18:54:34.177" v="3951" actId="208"/>
          <ac:picMkLst>
            <pc:docMk/>
            <pc:sldMk cId="668649473" sldId="288"/>
            <ac:picMk id="14" creationId="{E686DFC3-CB04-4AFE-BAD1-9F6E26B267A2}"/>
          </ac:picMkLst>
        </pc:picChg>
      </pc:sldChg>
      <pc:sldChg chg="modSp new mod">
        <pc:chgData name="Kristopher Huffman" userId="8a82a221-89c2-443a-9aef-0022e6694aee" providerId="ADAL" clId="{F5060FAF-764A-4614-A7A5-36B03EA962A9}" dt="2021-07-02T16:29:45.093" v="1334" actId="20577"/>
        <pc:sldMkLst>
          <pc:docMk/>
          <pc:sldMk cId="1546544260" sldId="289"/>
        </pc:sldMkLst>
        <pc:spChg chg="mod">
          <ac:chgData name="Kristopher Huffman" userId="8a82a221-89c2-443a-9aef-0022e6694aee" providerId="ADAL" clId="{F5060FAF-764A-4614-A7A5-36B03EA962A9}" dt="2021-07-02T16:29:45.093" v="1334" actId="20577"/>
          <ac:spMkLst>
            <pc:docMk/>
            <pc:sldMk cId="1546544260" sldId="289"/>
            <ac:spMk id="2" creationId="{2A83757B-212B-4307-8A81-F9E083E28A75}"/>
          </ac:spMkLst>
        </pc:spChg>
      </pc:sldChg>
      <pc:sldChg chg="addSp modSp add del mod">
        <pc:chgData name="Kristopher Huffman" userId="8a82a221-89c2-443a-9aef-0022e6694aee" providerId="ADAL" clId="{F5060FAF-764A-4614-A7A5-36B03EA962A9}" dt="2021-07-02T18:33:47.646" v="3474" actId="47"/>
        <pc:sldMkLst>
          <pc:docMk/>
          <pc:sldMk cId="3171647550" sldId="290"/>
        </pc:sldMkLst>
        <pc:spChg chg="mod">
          <ac:chgData name="Kristopher Huffman" userId="8a82a221-89c2-443a-9aef-0022e6694aee" providerId="ADAL" clId="{F5060FAF-764A-4614-A7A5-36B03EA962A9}" dt="2021-07-02T17:55:56.152" v="2817" actId="20577"/>
          <ac:spMkLst>
            <pc:docMk/>
            <pc:sldMk cId="3171647550" sldId="290"/>
            <ac:spMk id="2" creationId="{7889D280-4B81-42EB-84FB-22E0557D5207}"/>
          </ac:spMkLst>
        </pc:spChg>
        <pc:spChg chg="add mod">
          <ac:chgData name="Kristopher Huffman" userId="8a82a221-89c2-443a-9aef-0022e6694aee" providerId="ADAL" clId="{F5060FAF-764A-4614-A7A5-36B03EA962A9}" dt="2021-07-02T17:55:30.713" v="2814" actId="1038"/>
          <ac:spMkLst>
            <pc:docMk/>
            <pc:sldMk cId="3171647550" sldId="290"/>
            <ac:spMk id="6" creationId="{3EF3EF9E-ECAD-4B5B-9505-FA39EEE38E75}"/>
          </ac:spMkLst>
        </pc:spChg>
        <pc:cxnChg chg="add mod">
          <ac:chgData name="Kristopher Huffman" userId="8a82a221-89c2-443a-9aef-0022e6694aee" providerId="ADAL" clId="{F5060FAF-764A-4614-A7A5-36B03EA962A9}" dt="2021-07-02T17:55:36.297" v="2815" actId="14100"/>
          <ac:cxnSpMkLst>
            <pc:docMk/>
            <pc:sldMk cId="3171647550" sldId="290"/>
            <ac:cxnSpMk id="5" creationId="{733BE338-620E-4A73-B1BC-4DCC35A509E4}"/>
          </ac:cxnSpMkLst>
        </pc:cxnChg>
      </pc:sldChg>
      <pc:sldChg chg="addSp modSp add del mod modClrScheme chgLayout">
        <pc:chgData name="Kristopher Huffman" userId="8a82a221-89c2-443a-9aef-0022e6694aee" providerId="ADAL" clId="{F5060FAF-764A-4614-A7A5-36B03EA962A9}" dt="2021-07-02T18:11:53.022" v="2859" actId="2696"/>
        <pc:sldMkLst>
          <pc:docMk/>
          <pc:sldMk cId="2356238191" sldId="291"/>
        </pc:sldMkLst>
        <pc:spChg chg="mod ord">
          <ac:chgData name="Kristopher Huffman" userId="8a82a221-89c2-443a-9aef-0022e6694aee" providerId="ADAL" clId="{F5060FAF-764A-4614-A7A5-36B03EA962A9}" dt="2021-07-02T17:48:27.688" v="2738" actId="26606"/>
          <ac:spMkLst>
            <pc:docMk/>
            <pc:sldMk cId="2356238191" sldId="291"/>
            <ac:spMk id="2" creationId="{7889D280-4B81-42EB-84FB-22E0557D5207}"/>
          </ac:spMkLst>
        </pc:spChg>
        <pc:spChg chg="mod">
          <ac:chgData name="Kristopher Huffman" userId="8a82a221-89c2-443a-9aef-0022e6694aee" providerId="ADAL" clId="{F5060FAF-764A-4614-A7A5-36B03EA962A9}" dt="2021-07-02T17:48:27.688" v="2738" actId="26606"/>
          <ac:spMkLst>
            <pc:docMk/>
            <pc:sldMk cId="2356238191" sldId="291"/>
            <ac:spMk id="3" creationId="{8BD7E5C0-C03A-4A4A-A90A-C32EEDD42048}"/>
          </ac:spMkLst>
        </pc:spChg>
        <pc:spChg chg="add mod">
          <ac:chgData name="Kristopher Huffman" userId="8a82a221-89c2-443a-9aef-0022e6694aee" providerId="ADAL" clId="{F5060FAF-764A-4614-A7A5-36B03EA962A9}" dt="2021-07-02T18:11:00.731" v="2855" actId="14100"/>
          <ac:spMkLst>
            <pc:docMk/>
            <pc:sldMk cId="2356238191" sldId="291"/>
            <ac:spMk id="8" creationId="{EED4FD65-656F-415F-91B5-6CAC6DF4C3FE}"/>
          </ac:spMkLst>
        </pc:spChg>
      </pc:sldChg>
      <pc:sldChg chg="addSp delSp modSp add mod">
        <pc:chgData name="Kristopher Huffman" userId="8a82a221-89c2-443a-9aef-0022e6694aee" providerId="ADAL" clId="{F5060FAF-764A-4614-A7A5-36B03EA962A9}" dt="2021-07-02T19:32:14.286" v="4679" actId="20577"/>
        <pc:sldMkLst>
          <pc:docMk/>
          <pc:sldMk cId="1347896561" sldId="292"/>
        </pc:sldMkLst>
        <pc:spChg chg="del">
          <ac:chgData name="Kristopher Huffman" userId="8a82a221-89c2-443a-9aef-0022e6694aee" providerId="ADAL" clId="{F5060FAF-764A-4614-A7A5-36B03EA962A9}" dt="2021-07-02T17:42:01.013" v="2722" actId="478"/>
          <ac:spMkLst>
            <pc:docMk/>
            <pc:sldMk cId="1347896561" sldId="292"/>
            <ac:spMk id="2" creationId="{7889D280-4B81-42EB-84FB-22E0557D5207}"/>
          </ac:spMkLst>
        </pc:spChg>
        <pc:spChg chg="add mod">
          <ac:chgData name="Kristopher Huffman" userId="8a82a221-89c2-443a-9aef-0022e6694aee" providerId="ADAL" clId="{F5060FAF-764A-4614-A7A5-36B03EA962A9}" dt="2021-07-02T19:32:14.286" v="4679" actId="20577"/>
          <ac:spMkLst>
            <pc:docMk/>
            <pc:sldMk cId="1347896561" sldId="292"/>
            <ac:spMk id="5" creationId="{7A5A862E-21D9-4680-B288-993C5A7D0040}"/>
          </ac:spMkLst>
        </pc:spChg>
      </pc:sldChg>
      <pc:sldChg chg="addSp delSp modSp add del mod">
        <pc:chgData name="Kristopher Huffman" userId="8a82a221-89c2-443a-9aef-0022e6694aee" providerId="ADAL" clId="{F5060FAF-764A-4614-A7A5-36B03EA962A9}" dt="2021-07-02T19:31:38.774" v="4671" actId="47"/>
        <pc:sldMkLst>
          <pc:docMk/>
          <pc:sldMk cId="409543231" sldId="293"/>
        </pc:sldMkLst>
        <pc:spChg chg="mod">
          <ac:chgData name="Kristopher Huffman" userId="8a82a221-89c2-443a-9aef-0022e6694aee" providerId="ADAL" clId="{F5060FAF-764A-4614-A7A5-36B03EA962A9}" dt="2021-07-02T18:41:41.408" v="3730" actId="14100"/>
          <ac:spMkLst>
            <pc:docMk/>
            <pc:sldMk cId="409543231" sldId="293"/>
            <ac:spMk id="2" creationId="{7889D280-4B81-42EB-84FB-22E0557D5207}"/>
          </ac:spMkLst>
        </pc:spChg>
        <pc:spChg chg="add mod">
          <ac:chgData name="Kristopher Huffman" userId="8a82a221-89c2-443a-9aef-0022e6694aee" providerId="ADAL" clId="{F5060FAF-764A-4614-A7A5-36B03EA962A9}" dt="2021-07-02T18:41:45.060" v="3732" actId="27636"/>
          <ac:spMkLst>
            <pc:docMk/>
            <pc:sldMk cId="409543231" sldId="293"/>
            <ac:spMk id="5" creationId="{9202BD81-EF81-41B6-91BB-A336804FB70A}"/>
          </ac:spMkLst>
        </pc:spChg>
        <pc:spChg chg="del mod">
          <ac:chgData name="Kristopher Huffman" userId="8a82a221-89c2-443a-9aef-0022e6694aee" providerId="ADAL" clId="{F5060FAF-764A-4614-A7A5-36B03EA962A9}" dt="2021-07-02T18:11:17.322" v="2856" actId="478"/>
          <ac:spMkLst>
            <pc:docMk/>
            <pc:sldMk cId="409543231" sldId="293"/>
            <ac:spMk id="8" creationId="{EED4FD65-656F-415F-91B5-6CAC6DF4C3FE}"/>
          </ac:spMkLst>
        </pc:spChg>
      </pc:sldChg>
      <pc:sldChg chg="add del">
        <pc:chgData name="Kristopher Huffman" userId="8a82a221-89c2-443a-9aef-0022e6694aee" providerId="ADAL" clId="{F5060FAF-764A-4614-A7A5-36B03EA962A9}" dt="2021-07-02T19:31:54.631" v="4672" actId="47"/>
        <pc:sldMkLst>
          <pc:docMk/>
          <pc:sldMk cId="1051924627" sldId="294"/>
        </pc:sldMkLst>
      </pc:sldChg>
      <pc:sldChg chg="addSp delSp modSp add mod modAnim">
        <pc:chgData name="Kristopher Huffman" userId="8a82a221-89c2-443a-9aef-0022e6694aee" providerId="ADAL" clId="{F5060FAF-764A-4614-A7A5-36B03EA962A9}" dt="2021-07-02T19:33:38.393" v="4683"/>
        <pc:sldMkLst>
          <pc:docMk/>
          <pc:sldMk cId="979538153" sldId="295"/>
        </pc:sldMkLst>
        <pc:spChg chg="mod">
          <ac:chgData name="Kristopher Huffman" userId="8a82a221-89c2-443a-9aef-0022e6694aee" providerId="ADAL" clId="{F5060FAF-764A-4614-A7A5-36B03EA962A9}" dt="2021-07-02T18:34:44.648" v="3488" actId="1076"/>
          <ac:spMkLst>
            <pc:docMk/>
            <pc:sldMk cId="979538153" sldId="295"/>
            <ac:spMk id="2" creationId="{7889D280-4B81-42EB-84FB-22E0557D5207}"/>
          </ac:spMkLst>
        </pc:spChg>
        <pc:spChg chg="add del mod">
          <ac:chgData name="Kristopher Huffman" userId="8a82a221-89c2-443a-9aef-0022e6694aee" providerId="ADAL" clId="{F5060FAF-764A-4614-A7A5-36B03EA962A9}" dt="2021-07-02T18:32:24.461" v="3448" actId="478"/>
          <ac:spMkLst>
            <pc:docMk/>
            <pc:sldMk cId="979538153" sldId="295"/>
            <ac:spMk id="5" creationId="{697EBBA7-BE2D-470E-8C27-B4B0AFCB4227}"/>
          </ac:spMkLst>
        </pc:spChg>
        <pc:spChg chg="add del mod">
          <ac:chgData name="Kristopher Huffman" userId="8a82a221-89c2-443a-9aef-0022e6694aee" providerId="ADAL" clId="{F5060FAF-764A-4614-A7A5-36B03EA962A9}" dt="2021-07-02T18:29:51.542" v="3203"/>
          <ac:spMkLst>
            <pc:docMk/>
            <pc:sldMk cId="979538153" sldId="295"/>
            <ac:spMk id="11" creationId="{F9F317EA-A672-4D2B-BDC4-04F606D91D72}"/>
          </ac:spMkLst>
        </pc:spChg>
        <pc:spChg chg="add del mod">
          <ac:chgData name="Kristopher Huffman" userId="8a82a221-89c2-443a-9aef-0022e6694aee" providerId="ADAL" clId="{F5060FAF-764A-4614-A7A5-36B03EA962A9}" dt="2021-07-02T18:32:28.149" v="3451" actId="478"/>
          <ac:spMkLst>
            <pc:docMk/>
            <pc:sldMk cId="979538153" sldId="295"/>
            <ac:spMk id="12" creationId="{C560C975-6820-4168-8346-5D3E62E61F5D}"/>
          </ac:spMkLst>
        </pc:spChg>
        <pc:grpChg chg="add mod">
          <ac:chgData name="Kristopher Huffman" userId="8a82a221-89c2-443a-9aef-0022e6694aee" providerId="ADAL" clId="{F5060FAF-764A-4614-A7A5-36B03EA962A9}" dt="2021-07-02T18:36:33.773" v="3544" actId="14100"/>
          <ac:grpSpMkLst>
            <pc:docMk/>
            <pc:sldMk cId="979538153" sldId="295"/>
            <ac:grpSpMk id="28" creationId="{5389A212-B4B6-4862-9F93-451810400B60}"/>
          </ac:grpSpMkLst>
        </pc:grpChg>
        <pc:cxnChg chg="add del mod">
          <ac:chgData name="Kristopher Huffman" userId="8a82a221-89c2-443a-9aef-0022e6694aee" providerId="ADAL" clId="{F5060FAF-764A-4614-A7A5-36B03EA962A9}" dt="2021-07-02T18:32:26.066" v="3450" actId="478"/>
          <ac:cxnSpMkLst>
            <pc:docMk/>
            <pc:sldMk cId="979538153" sldId="295"/>
            <ac:cxnSpMk id="4" creationId="{06A9EE14-E669-4A9E-BD64-32A96E1F51CD}"/>
          </ac:cxnSpMkLst>
        </pc:cxnChg>
        <pc:cxnChg chg="add del mod">
          <ac:chgData name="Kristopher Huffman" userId="8a82a221-89c2-443a-9aef-0022e6694aee" providerId="ADAL" clId="{F5060FAF-764A-4614-A7A5-36B03EA962A9}" dt="2021-07-02T18:29:51.542" v="3203"/>
          <ac:cxnSpMkLst>
            <pc:docMk/>
            <pc:sldMk cId="979538153" sldId="295"/>
            <ac:cxnSpMk id="10" creationId="{C7C96EB5-0E1D-40FB-8CF5-E74CEBD279FE}"/>
          </ac:cxnSpMkLst>
        </pc:cxnChg>
        <pc:cxnChg chg="add mod">
          <ac:chgData name="Kristopher Huffman" userId="8a82a221-89c2-443a-9aef-0022e6694aee" providerId="ADAL" clId="{F5060FAF-764A-4614-A7A5-36B03EA962A9}" dt="2021-07-02T18:37:19.148" v="3570" actId="692"/>
          <ac:cxnSpMkLst>
            <pc:docMk/>
            <pc:sldMk cId="979538153" sldId="295"/>
            <ac:cxnSpMk id="14" creationId="{C9F785A9-2A70-41BA-AA96-FB8F6296CCA0}"/>
          </ac:cxnSpMkLst>
        </pc:cxnChg>
        <pc:cxnChg chg="add mod">
          <ac:chgData name="Kristopher Huffman" userId="8a82a221-89c2-443a-9aef-0022e6694aee" providerId="ADAL" clId="{F5060FAF-764A-4614-A7A5-36B03EA962A9}" dt="2021-07-02T18:37:19.148" v="3570" actId="692"/>
          <ac:cxnSpMkLst>
            <pc:docMk/>
            <pc:sldMk cId="979538153" sldId="295"/>
            <ac:cxnSpMk id="16" creationId="{5E481187-E710-48D0-8093-F2253B2FD3B9}"/>
          </ac:cxnSpMkLst>
        </pc:cxnChg>
        <pc:cxnChg chg="add mod">
          <ac:chgData name="Kristopher Huffman" userId="8a82a221-89c2-443a-9aef-0022e6694aee" providerId="ADAL" clId="{F5060FAF-764A-4614-A7A5-36B03EA962A9}" dt="2021-07-02T18:37:19.148" v="3570" actId="692"/>
          <ac:cxnSpMkLst>
            <pc:docMk/>
            <pc:sldMk cId="979538153" sldId="295"/>
            <ac:cxnSpMk id="17" creationId="{428438C0-04A3-48AA-9F9F-63BD0BA52628}"/>
          </ac:cxnSpMkLst>
        </pc:cxnChg>
      </pc:sldChg>
      <pc:sldChg chg="addSp modSp add mod modAnim">
        <pc:chgData name="Kristopher Huffman" userId="8a82a221-89c2-443a-9aef-0022e6694aee" providerId="ADAL" clId="{F5060FAF-764A-4614-A7A5-36B03EA962A9}" dt="2021-07-02T19:33:06.295" v="4681"/>
        <pc:sldMkLst>
          <pc:docMk/>
          <pc:sldMk cId="4092531032" sldId="296"/>
        </pc:sldMkLst>
        <pc:spChg chg="mod">
          <ac:chgData name="Kristopher Huffman" userId="8a82a221-89c2-443a-9aef-0022e6694aee" providerId="ADAL" clId="{F5060FAF-764A-4614-A7A5-36B03EA962A9}" dt="2021-07-02T18:44:26.344" v="3735" actId="20577"/>
          <ac:spMkLst>
            <pc:docMk/>
            <pc:sldMk cId="4092531032" sldId="296"/>
            <ac:spMk id="5" creationId="{697EBBA7-BE2D-470E-8C27-B4B0AFCB4227}"/>
          </ac:spMkLst>
        </pc:spChg>
        <pc:grpChg chg="add mod">
          <ac:chgData name="Kristopher Huffman" userId="8a82a221-89c2-443a-9aef-0022e6694aee" providerId="ADAL" clId="{F5060FAF-764A-4614-A7A5-36B03EA962A9}" dt="2021-07-02T18:37:58.154" v="3571" actId="164"/>
          <ac:grpSpMkLst>
            <pc:docMk/>
            <pc:sldMk cId="4092531032" sldId="296"/>
            <ac:grpSpMk id="7" creationId="{55E7F722-3920-4EA9-A21A-1050DF3BA88B}"/>
          </ac:grpSpMkLst>
        </pc:grpChg>
        <pc:cxnChg chg="mod">
          <ac:chgData name="Kristopher Huffman" userId="8a82a221-89c2-443a-9aef-0022e6694aee" providerId="ADAL" clId="{F5060FAF-764A-4614-A7A5-36B03EA962A9}" dt="2021-07-02T18:37:58.154" v="3571" actId="164"/>
          <ac:cxnSpMkLst>
            <pc:docMk/>
            <pc:sldMk cId="4092531032" sldId="296"/>
            <ac:cxnSpMk id="4" creationId="{06A9EE14-E669-4A9E-BD64-32A96E1F51CD}"/>
          </ac:cxnSpMkLst>
        </pc:cxnChg>
      </pc:sldChg>
      <pc:sldChg chg="addSp delSp modSp add mod modAnim">
        <pc:chgData name="Kristopher Huffman" userId="8a82a221-89c2-443a-9aef-0022e6694aee" providerId="ADAL" clId="{F5060FAF-764A-4614-A7A5-36B03EA962A9}" dt="2021-07-02T19:26:48.178" v="4608"/>
        <pc:sldMkLst>
          <pc:docMk/>
          <pc:sldMk cId="3050841109" sldId="297"/>
        </pc:sldMkLst>
        <pc:spChg chg="del mod">
          <ac:chgData name="Kristopher Huffman" userId="8a82a221-89c2-443a-9aef-0022e6694aee" providerId="ADAL" clId="{F5060FAF-764A-4614-A7A5-36B03EA962A9}" dt="2021-07-02T19:25:13.568" v="4538" actId="478"/>
          <ac:spMkLst>
            <pc:docMk/>
            <pc:sldMk cId="3050841109" sldId="297"/>
            <ac:spMk id="2" creationId="{7889D280-4B81-42EB-84FB-22E0557D5207}"/>
          </ac:spMkLst>
        </pc:spChg>
        <pc:spChg chg="add mod">
          <ac:chgData name="Kristopher Huffman" userId="8a82a221-89c2-443a-9aef-0022e6694aee" providerId="ADAL" clId="{F5060FAF-764A-4614-A7A5-36B03EA962A9}" dt="2021-07-02T19:25:46.739" v="4604" actId="20577"/>
          <ac:spMkLst>
            <pc:docMk/>
            <pc:sldMk cId="3050841109" sldId="297"/>
            <ac:spMk id="19" creationId="{85BDA7E1-7243-44D3-BD8C-44DE0F842C26}"/>
          </ac:spMkLst>
        </pc:spChg>
        <pc:grpChg chg="add del">
          <ac:chgData name="Kristopher Huffman" userId="8a82a221-89c2-443a-9aef-0022e6694aee" providerId="ADAL" clId="{F5060FAF-764A-4614-A7A5-36B03EA962A9}" dt="2021-07-02T19:05:29.871" v="4140" actId="478"/>
          <ac:grpSpMkLst>
            <pc:docMk/>
            <pc:sldMk cId="3050841109" sldId="297"/>
            <ac:grpSpMk id="15" creationId="{B5DA764C-14EB-483F-B1F5-98FB0A815129}"/>
          </ac:grpSpMkLst>
        </pc:grpChg>
        <pc:picChg chg="add del mod">
          <ac:chgData name="Kristopher Huffman" userId="8a82a221-89c2-443a-9aef-0022e6694aee" providerId="ADAL" clId="{F5060FAF-764A-4614-A7A5-36B03EA962A9}" dt="2021-07-02T18:58:21.081" v="3962" actId="478"/>
          <ac:picMkLst>
            <pc:docMk/>
            <pc:sldMk cId="3050841109" sldId="297"/>
            <ac:picMk id="5" creationId="{E8609D41-4B9F-461D-99C2-66E3B9D76BC6}"/>
          </ac:picMkLst>
        </pc:picChg>
        <pc:picChg chg="add del topLvl">
          <ac:chgData name="Kristopher Huffman" userId="8a82a221-89c2-443a-9aef-0022e6694aee" providerId="ADAL" clId="{F5060FAF-764A-4614-A7A5-36B03EA962A9}" dt="2021-07-02T19:05:18.480" v="4109" actId="478"/>
          <ac:picMkLst>
            <pc:docMk/>
            <pc:sldMk cId="3050841109" sldId="297"/>
            <ac:picMk id="7" creationId="{6A965E3F-58CD-421C-AF9E-87F60470D9F6}"/>
          </ac:picMkLst>
        </pc:picChg>
        <pc:picChg chg="add del mod">
          <ac:chgData name="Kristopher Huffman" userId="8a82a221-89c2-443a-9aef-0022e6694aee" providerId="ADAL" clId="{F5060FAF-764A-4614-A7A5-36B03EA962A9}" dt="2021-07-02T19:02:17.569" v="4077" actId="478"/>
          <ac:picMkLst>
            <pc:docMk/>
            <pc:sldMk cId="3050841109" sldId="297"/>
            <ac:picMk id="8" creationId="{8B714A93-8CC9-4790-B1BC-46A917DABD25}"/>
          </ac:picMkLst>
        </pc:picChg>
        <pc:picChg chg="add del mod">
          <ac:chgData name="Kristopher Huffman" userId="8a82a221-89c2-443a-9aef-0022e6694aee" providerId="ADAL" clId="{F5060FAF-764A-4614-A7A5-36B03EA962A9}" dt="2021-07-02T19:01:49.415" v="4030" actId="478"/>
          <ac:picMkLst>
            <pc:docMk/>
            <pc:sldMk cId="3050841109" sldId="297"/>
            <ac:picMk id="10" creationId="{28F1146B-5DD1-44C8-9635-3132BE5B4A29}"/>
          </ac:picMkLst>
        </pc:picChg>
        <pc:picChg chg="add del mod">
          <ac:chgData name="Kristopher Huffman" userId="8a82a221-89c2-443a-9aef-0022e6694aee" providerId="ADAL" clId="{F5060FAF-764A-4614-A7A5-36B03EA962A9}" dt="2021-07-02T19:08:16.629" v="4144" actId="478"/>
          <ac:picMkLst>
            <pc:docMk/>
            <pc:sldMk cId="3050841109" sldId="297"/>
            <ac:picMk id="12" creationId="{089EF23E-F11B-4204-86EC-0B2235DD7A38}"/>
          </ac:picMkLst>
        </pc:picChg>
        <pc:picChg chg="topLvl">
          <ac:chgData name="Kristopher Huffman" userId="8a82a221-89c2-443a-9aef-0022e6694aee" providerId="ADAL" clId="{F5060FAF-764A-4614-A7A5-36B03EA962A9}" dt="2021-07-02T19:05:11.989" v="4108" actId="478"/>
          <ac:picMkLst>
            <pc:docMk/>
            <pc:sldMk cId="3050841109" sldId="297"/>
            <ac:picMk id="14" creationId="{E686DFC3-CB04-4AFE-BAD1-9F6E26B267A2}"/>
          </ac:picMkLst>
        </pc:picChg>
        <pc:picChg chg="add del mod">
          <ac:chgData name="Kristopher Huffman" userId="8a82a221-89c2-443a-9aef-0022e6694aee" providerId="ADAL" clId="{F5060FAF-764A-4614-A7A5-36B03EA962A9}" dt="2021-07-02T19:25:11.384" v="4537" actId="478"/>
          <ac:picMkLst>
            <pc:docMk/>
            <pc:sldMk cId="3050841109" sldId="297"/>
            <ac:picMk id="16" creationId="{AA4BE741-9796-44C9-BAA0-B820BEDBD59D}"/>
          </ac:picMkLst>
        </pc:picChg>
        <pc:picChg chg="add del mod">
          <ac:chgData name="Kristopher Huffman" userId="8a82a221-89c2-443a-9aef-0022e6694aee" providerId="ADAL" clId="{F5060FAF-764A-4614-A7A5-36B03EA962A9}" dt="2021-07-02T19:25:15.497" v="4539" actId="478"/>
          <ac:picMkLst>
            <pc:docMk/>
            <pc:sldMk cId="3050841109" sldId="297"/>
            <ac:picMk id="17" creationId="{371E4757-7ABD-436A-B515-44C2D530D73D}"/>
          </ac:picMkLst>
        </pc:picChg>
      </pc:sldChg>
      <pc:sldChg chg="addSp delSp modSp add mod modAnim">
        <pc:chgData name="Kristopher Huffman" userId="8a82a221-89c2-443a-9aef-0022e6694aee" providerId="ADAL" clId="{F5060FAF-764A-4614-A7A5-36B03EA962A9}" dt="2021-07-02T19:38:07.699" v="4713" actId="403"/>
        <pc:sldMkLst>
          <pc:docMk/>
          <pc:sldMk cId="2140648746" sldId="298"/>
        </pc:sldMkLst>
        <pc:spChg chg="mod">
          <ac:chgData name="Kristopher Huffman" userId="8a82a221-89c2-443a-9aef-0022e6694aee" providerId="ADAL" clId="{F5060FAF-764A-4614-A7A5-36B03EA962A9}" dt="2021-07-02T19:38:07.699" v="4713" actId="403"/>
          <ac:spMkLst>
            <pc:docMk/>
            <pc:sldMk cId="2140648746" sldId="298"/>
            <ac:spMk id="2" creationId="{7889D280-4B81-42EB-84FB-22E0557D5207}"/>
          </ac:spMkLst>
        </pc:spChg>
        <pc:grpChg chg="add mod">
          <ac:chgData name="Kristopher Huffman" userId="8a82a221-89c2-443a-9aef-0022e6694aee" providerId="ADAL" clId="{F5060FAF-764A-4614-A7A5-36B03EA962A9}" dt="2021-07-02T19:28:13.243" v="4652" actId="164"/>
          <ac:grpSpMkLst>
            <pc:docMk/>
            <pc:sldMk cId="2140648746" sldId="298"/>
            <ac:grpSpMk id="8" creationId="{088C0127-F180-4C91-B0FB-6DAEDEAB96FA}"/>
          </ac:grpSpMkLst>
        </pc:grpChg>
        <pc:grpChg chg="add mod">
          <ac:chgData name="Kristopher Huffman" userId="8a82a221-89c2-443a-9aef-0022e6694aee" providerId="ADAL" clId="{F5060FAF-764A-4614-A7A5-36B03EA962A9}" dt="2021-07-02T19:28:37.600" v="4660" actId="164"/>
          <ac:grpSpMkLst>
            <pc:docMk/>
            <pc:sldMk cId="2140648746" sldId="298"/>
            <ac:grpSpMk id="9" creationId="{1A7F27F2-8990-432B-BA47-E42875FD1EE0}"/>
          </ac:grpSpMkLst>
        </pc:grpChg>
        <pc:picChg chg="add mod">
          <ac:chgData name="Kristopher Huffman" userId="8a82a221-89c2-443a-9aef-0022e6694aee" providerId="ADAL" clId="{F5060FAF-764A-4614-A7A5-36B03EA962A9}" dt="2021-07-02T19:28:37.600" v="4660" actId="164"/>
          <ac:picMkLst>
            <pc:docMk/>
            <pc:sldMk cId="2140648746" sldId="298"/>
            <ac:picMk id="5" creationId="{4F116CBC-F16B-45A1-B005-4828D272A659}"/>
          </ac:picMkLst>
        </pc:picChg>
        <pc:picChg chg="add mod">
          <ac:chgData name="Kristopher Huffman" userId="8a82a221-89c2-443a-9aef-0022e6694aee" providerId="ADAL" clId="{F5060FAF-764A-4614-A7A5-36B03EA962A9}" dt="2021-07-02T19:28:37.600" v="4660" actId="164"/>
          <ac:picMkLst>
            <pc:docMk/>
            <pc:sldMk cId="2140648746" sldId="298"/>
            <ac:picMk id="7" creationId="{AB8C079E-D211-4722-AC02-5FB1C2F294AE}"/>
          </ac:picMkLst>
        </pc:picChg>
        <pc:picChg chg="del">
          <ac:chgData name="Kristopher Huffman" userId="8a82a221-89c2-443a-9aef-0022e6694aee" providerId="ADAL" clId="{F5060FAF-764A-4614-A7A5-36B03EA962A9}" dt="2021-07-02T19:20:20.781" v="4493" actId="478"/>
          <ac:picMkLst>
            <pc:docMk/>
            <pc:sldMk cId="2140648746" sldId="298"/>
            <ac:picMk id="16" creationId="{AA4BE741-9796-44C9-BAA0-B820BEDBD59D}"/>
          </ac:picMkLst>
        </pc:picChg>
        <pc:picChg chg="del">
          <ac:chgData name="Kristopher Huffman" userId="8a82a221-89c2-443a-9aef-0022e6694aee" providerId="ADAL" clId="{F5060FAF-764A-4614-A7A5-36B03EA962A9}" dt="2021-07-02T19:18:47.012" v="4484" actId="478"/>
          <ac:picMkLst>
            <pc:docMk/>
            <pc:sldMk cId="2140648746" sldId="298"/>
            <ac:picMk id="17" creationId="{371E4757-7ABD-436A-B515-44C2D530D73D}"/>
          </ac:picMkLst>
        </pc:picChg>
      </pc:sldChg>
      <pc:sldChg chg="addSp modSp add mod modAnim">
        <pc:chgData name="Kristopher Huffman" userId="8a82a221-89c2-443a-9aef-0022e6694aee" providerId="ADAL" clId="{F5060FAF-764A-4614-A7A5-36B03EA962A9}" dt="2021-07-02T21:05:31.237" v="4734" actId="255"/>
        <pc:sldMkLst>
          <pc:docMk/>
          <pc:sldMk cId="3948449771" sldId="299"/>
        </pc:sldMkLst>
        <pc:spChg chg="mod">
          <ac:chgData name="Kristopher Huffman" userId="8a82a221-89c2-443a-9aef-0022e6694aee" providerId="ADAL" clId="{F5060FAF-764A-4614-A7A5-36B03EA962A9}" dt="2021-07-02T21:05:31.237" v="4734" actId="255"/>
          <ac:spMkLst>
            <pc:docMk/>
            <pc:sldMk cId="3948449771" sldId="299"/>
            <ac:spMk id="2" creationId="{7889D280-4B81-42EB-84FB-22E0557D5207}"/>
          </ac:spMkLst>
        </pc:spChg>
        <pc:grpChg chg="add mod">
          <ac:chgData name="Kristopher Huffman" userId="8a82a221-89c2-443a-9aef-0022e6694aee" providerId="ADAL" clId="{F5060FAF-764A-4614-A7A5-36B03EA962A9}" dt="2021-07-02T19:26:21.785" v="4605" actId="164"/>
          <ac:grpSpMkLst>
            <pc:docMk/>
            <pc:sldMk cId="3948449771" sldId="299"/>
            <ac:grpSpMk id="4" creationId="{3983BFF4-F79F-47F2-86A3-1CBF685B9C70}"/>
          </ac:grpSpMkLst>
        </pc:grpChg>
        <pc:picChg chg="mod">
          <ac:chgData name="Kristopher Huffman" userId="8a82a221-89c2-443a-9aef-0022e6694aee" providerId="ADAL" clId="{F5060FAF-764A-4614-A7A5-36B03EA962A9}" dt="2021-07-02T19:35:33.147" v="4696" actId="14100"/>
          <ac:picMkLst>
            <pc:docMk/>
            <pc:sldMk cId="3948449771" sldId="299"/>
            <ac:picMk id="16" creationId="{AA4BE741-9796-44C9-BAA0-B820BEDBD59D}"/>
          </ac:picMkLst>
        </pc:picChg>
        <pc:picChg chg="mod">
          <ac:chgData name="Kristopher Huffman" userId="8a82a221-89c2-443a-9aef-0022e6694aee" providerId="ADAL" clId="{F5060FAF-764A-4614-A7A5-36B03EA962A9}" dt="2021-07-02T19:35:36.112" v="4697" actId="14100"/>
          <ac:picMkLst>
            <pc:docMk/>
            <pc:sldMk cId="3948449771" sldId="299"/>
            <ac:picMk id="17" creationId="{371E4757-7ABD-436A-B515-44C2D530D73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2CB52-AA31-46A5-B726-1C1EFAA26B2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F683230-3383-49F9-9BB2-F2C43119A9BB}">
      <dgm:prSet phldrT="[Text]"/>
      <dgm:spPr/>
      <dgm:t>
        <a:bodyPr/>
        <a:lstStyle/>
        <a:p>
          <a:r>
            <a:rPr lang="en-US" dirty="0"/>
            <a:t>Collect data</a:t>
          </a:r>
        </a:p>
      </dgm:t>
    </dgm:pt>
    <dgm:pt modelId="{52169D3C-CF17-4F02-B82B-C4456D1160D0}" type="parTrans" cxnId="{123BFD40-E290-48D7-A908-C31152F3DFC5}">
      <dgm:prSet/>
      <dgm:spPr/>
      <dgm:t>
        <a:bodyPr/>
        <a:lstStyle/>
        <a:p>
          <a:endParaRPr lang="en-US"/>
        </a:p>
      </dgm:t>
    </dgm:pt>
    <dgm:pt modelId="{173F86A8-55F7-4B92-B72A-0DE0293454B7}" type="sibTrans" cxnId="{123BFD40-E290-48D7-A908-C31152F3DFC5}">
      <dgm:prSet/>
      <dgm:spPr/>
      <dgm:t>
        <a:bodyPr/>
        <a:lstStyle/>
        <a:p>
          <a:endParaRPr lang="en-US"/>
        </a:p>
      </dgm:t>
    </dgm:pt>
    <dgm:pt modelId="{EEF2BFDE-4EAC-47BC-9BF5-25C601FD62A9}">
      <dgm:prSet phldrT="[Text]"/>
      <dgm:spPr/>
      <dgm:t>
        <a:bodyPr/>
        <a:lstStyle/>
        <a:p>
          <a:r>
            <a:rPr lang="en-US" dirty="0"/>
            <a:t>Analyze data</a:t>
          </a:r>
        </a:p>
      </dgm:t>
    </dgm:pt>
    <dgm:pt modelId="{B2A32E07-0323-4387-8B2C-7F4FB2743B63}" type="parTrans" cxnId="{02C1472E-3F9A-46FE-BB6E-834D30D74E13}">
      <dgm:prSet/>
      <dgm:spPr/>
      <dgm:t>
        <a:bodyPr/>
        <a:lstStyle/>
        <a:p>
          <a:endParaRPr lang="en-US"/>
        </a:p>
      </dgm:t>
    </dgm:pt>
    <dgm:pt modelId="{11F43A7D-F52D-492F-8960-13663C73FFA4}" type="sibTrans" cxnId="{02C1472E-3F9A-46FE-BB6E-834D30D74E13}">
      <dgm:prSet/>
      <dgm:spPr/>
      <dgm:t>
        <a:bodyPr/>
        <a:lstStyle/>
        <a:p>
          <a:endParaRPr lang="en-US"/>
        </a:p>
      </dgm:t>
    </dgm:pt>
    <dgm:pt modelId="{6E7B07B3-B6E4-4B48-8EBC-83C18F022CBF}">
      <dgm:prSet phldrT="[Text]"/>
      <dgm:spPr/>
      <dgm:t>
        <a:bodyPr/>
        <a:lstStyle/>
        <a:p>
          <a:r>
            <a:rPr lang="en-US" dirty="0"/>
            <a:t>Utilize Tools</a:t>
          </a:r>
        </a:p>
      </dgm:t>
    </dgm:pt>
    <dgm:pt modelId="{DF19488C-311E-47CC-9C2A-134150F93E5D}" type="parTrans" cxnId="{5AFABB07-4BD0-4007-AB1E-F93E98B46758}">
      <dgm:prSet/>
      <dgm:spPr/>
      <dgm:t>
        <a:bodyPr/>
        <a:lstStyle/>
        <a:p>
          <a:endParaRPr lang="en-US"/>
        </a:p>
      </dgm:t>
    </dgm:pt>
    <dgm:pt modelId="{80D6C072-A0D3-44B4-9164-271F1F273113}" type="sibTrans" cxnId="{5AFABB07-4BD0-4007-AB1E-F93E98B46758}">
      <dgm:prSet/>
      <dgm:spPr/>
      <dgm:t>
        <a:bodyPr/>
        <a:lstStyle/>
        <a:p>
          <a:endParaRPr lang="en-US"/>
        </a:p>
      </dgm:t>
    </dgm:pt>
    <dgm:pt modelId="{F6D9EA33-C445-488C-9AAC-C53A6BF45FA8}">
      <dgm:prSet phldrT="[Text]"/>
      <dgm:spPr/>
      <dgm:t>
        <a:bodyPr/>
        <a:lstStyle/>
        <a:p>
          <a:r>
            <a:rPr lang="en-US" dirty="0"/>
            <a:t>Implement QI</a:t>
          </a:r>
        </a:p>
      </dgm:t>
    </dgm:pt>
    <dgm:pt modelId="{F35EAD75-4D3C-4BAB-817E-3A1B4B7863AC}" type="parTrans" cxnId="{57F86A87-A640-4B54-AA5D-1BD41935B9FD}">
      <dgm:prSet/>
      <dgm:spPr/>
      <dgm:t>
        <a:bodyPr/>
        <a:lstStyle/>
        <a:p>
          <a:endParaRPr lang="en-US"/>
        </a:p>
      </dgm:t>
    </dgm:pt>
    <dgm:pt modelId="{4BBE07D1-8A3E-4559-8624-C34B40AC4D21}" type="sibTrans" cxnId="{57F86A87-A640-4B54-AA5D-1BD41935B9FD}">
      <dgm:prSet/>
      <dgm:spPr/>
      <dgm:t>
        <a:bodyPr/>
        <a:lstStyle/>
        <a:p>
          <a:endParaRPr lang="en-US"/>
        </a:p>
      </dgm:t>
    </dgm:pt>
    <dgm:pt modelId="{0F500ACD-9904-41FB-8461-7B7EBB24F655}" type="pres">
      <dgm:prSet presAssocID="{1C02CB52-AA31-46A5-B726-1C1EFAA26B23}" presName="Name0" presStyleCnt="0">
        <dgm:presLayoutVars>
          <dgm:dir/>
          <dgm:resizeHandles val="exact"/>
        </dgm:presLayoutVars>
      </dgm:prSet>
      <dgm:spPr/>
    </dgm:pt>
    <dgm:pt modelId="{4B782CF7-9A7D-4ED9-BA6F-521AEA030599}" type="pres">
      <dgm:prSet presAssocID="{1C02CB52-AA31-46A5-B726-1C1EFAA26B23}" presName="cycle" presStyleCnt="0"/>
      <dgm:spPr/>
    </dgm:pt>
    <dgm:pt modelId="{2A34B6EE-0CB8-4390-B027-C7F270E91BDD}" type="pres">
      <dgm:prSet presAssocID="{9F683230-3383-49F9-9BB2-F2C43119A9BB}" presName="nodeFirstNode" presStyleLbl="node1" presStyleIdx="0" presStyleCnt="4" custScaleX="53832" custScaleY="53832">
        <dgm:presLayoutVars>
          <dgm:bulletEnabled val="1"/>
        </dgm:presLayoutVars>
      </dgm:prSet>
      <dgm:spPr/>
    </dgm:pt>
    <dgm:pt modelId="{AB5CD754-9581-4D69-A64B-5D19FDF7117C}" type="pres">
      <dgm:prSet presAssocID="{173F86A8-55F7-4B92-B72A-0DE0293454B7}" presName="sibTransFirstNode" presStyleLbl="bgShp" presStyleIdx="0" presStyleCnt="1" custLinFactNeighborY="513"/>
      <dgm:spPr/>
    </dgm:pt>
    <dgm:pt modelId="{F28851ED-706C-4406-91A4-B3FEB3C6CC73}" type="pres">
      <dgm:prSet presAssocID="{EEF2BFDE-4EAC-47BC-9BF5-25C601FD62A9}" presName="nodeFollowingNodes" presStyleLbl="node1" presStyleIdx="1" presStyleCnt="4" custScaleX="53832" custScaleY="53832" custRadScaleRad="109740">
        <dgm:presLayoutVars>
          <dgm:bulletEnabled val="1"/>
        </dgm:presLayoutVars>
      </dgm:prSet>
      <dgm:spPr/>
    </dgm:pt>
    <dgm:pt modelId="{C16BD9B7-422D-46BB-8E9E-1FE7489C3375}" type="pres">
      <dgm:prSet presAssocID="{6E7B07B3-B6E4-4B48-8EBC-83C18F022CBF}" presName="nodeFollowingNodes" presStyleLbl="node1" presStyleIdx="2" presStyleCnt="4" custScaleX="53832" custScaleY="53832">
        <dgm:presLayoutVars>
          <dgm:bulletEnabled val="1"/>
        </dgm:presLayoutVars>
      </dgm:prSet>
      <dgm:spPr/>
    </dgm:pt>
    <dgm:pt modelId="{70A68185-ECBC-4BEF-B791-1A50D00ED6E2}" type="pres">
      <dgm:prSet presAssocID="{F6D9EA33-C445-488C-9AAC-C53A6BF45FA8}" presName="nodeFollowingNodes" presStyleLbl="node1" presStyleIdx="3" presStyleCnt="4" custScaleX="53832" custScaleY="53832" custRadScaleRad="109740">
        <dgm:presLayoutVars>
          <dgm:bulletEnabled val="1"/>
        </dgm:presLayoutVars>
      </dgm:prSet>
      <dgm:spPr/>
    </dgm:pt>
  </dgm:ptLst>
  <dgm:cxnLst>
    <dgm:cxn modelId="{08CBE604-6F23-4E25-A42F-94B558423F73}" type="presOf" srcId="{173F86A8-55F7-4B92-B72A-0DE0293454B7}" destId="{AB5CD754-9581-4D69-A64B-5D19FDF7117C}" srcOrd="0" destOrd="0" presId="urn:microsoft.com/office/officeart/2005/8/layout/cycle3"/>
    <dgm:cxn modelId="{5AFABB07-4BD0-4007-AB1E-F93E98B46758}" srcId="{1C02CB52-AA31-46A5-B726-1C1EFAA26B23}" destId="{6E7B07B3-B6E4-4B48-8EBC-83C18F022CBF}" srcOrd="2" destOrd="0" parTransId="{DF19488C-311E-47CC-9C2A-134150F93E5D}" sibTransId="{80D6C072-A0D3-44B4-9164-271F1F273113}"/>
    <dgm:cxn modelId="{02C1472E-3F9A-46FE-BB6E-834D30D74E13}" srcId="{1C02CB52-AA31-46A5-B726-1C1EFAA26B23}" destId="{EEF2BFDE-4EAC-47BC-9BF5-25C601FD62A9}" srcOrd="1" destOrd="0" parTransId="{B2A32E07-0323-4387-8B2C-7F4FB2743B63}" sibTransId="{11F43A7D-F52D-492F-8960-13663C73FFA4}"/>
    <dgm:cxn modelId="{66EF0C31-CD56-47DB-A6FB-49E1717AA4C2}" type="presOf" srcId="{1C02CB52-AA31-46A5-B726-1C1EFAA26B23}" destId="{0F500ACD-9904-41FB-8461-7B7EBB24F655}" srcOrd="0" destOrd="0" presId="urn:microsoft.com/office/officeart/2005/8/layout/cycle3"/>
    <dgm:cxn modelId="{123BFD40-E290-48D7-A908-C31152F3DFC5}" srcId="{1C02CB52-AA31-46A5-B726-1C1EFAA26B23}" destId="{9F683230-3383-49F9-9BB2-F2C43119A9BB}" srcOrd="0" destOrd="0" parTransId="{52169D3C-CF17-4F02-B82B-C4456D1160D0}" sibTransId="{173F86A8-55F7-4B92-B72A-0DE0293454B7}"/>
    <dgm:cxn modelId="{57F86A87-A640-4B54-AA5D-1BD41935B9FD}" srcId="{1C02CB52-AA31-46A5-B726-1C1EFAA26B23}" destId="{F6D9EA33-C445-488C-9AAC-C53A6BF45FA8}" srcOrd="3" destOrd="0" parTransId="{F35EAD75-4D3C-4BAB-817E-3A1B4B7863AC}" sibTransId="{4BBE07D1-8A3E-4559-8624-C34B40AC4D21}"/>
    <dgm:cxn modelId="{9EF7F3AA-A398-411A-8C96-AFFF931019D9}" type="presOf" srcId="{6E7B07B3-B6E4-4B48-8EBC-83C18F022CBF}" destId="{C16BD9B7-422D-46BB-8E9E-1FE7489C3375}" srcOrd="0" destOrd="0" presId="urn:microsoft.com/office/officeart/2005/8/layout/cycle3"/>
    <dgm:cxn modelId="{774817E1-434E-41DC-A3E9-7D35F9B3641C}" type="presOf" srcId="{F6D9EA33-C445-488C-9AAC-C53A6BF45FA8}" destId="{70A68185-ECBC-4BEF-B791-1A50D00ED6E2}" srcOrd="0" destOrd="0" presId="urn:microsoft.com/office/officeart/2005/8/layout/cycle3"/>
    <dgm:cxn modelId="{00F8AEE6-6665-4572-BE28-978EC0C2D426}" type="presOf" srcId="{EEF2BFDE-4EAC-47BC-9BF5-25C601FD62A9}" destId="{F28851ED-706C-4406-91A4-B3FEB3C6CC73}" srcOrd="0" destOrd="0" presId="urn:microsoft.com/office/officeart/2005/8/layout/cycle3"/>
    <dgm:cxn modelId="{55E751F5-15B4-4D6A-B286-515D44D08455}" type="presOf" srcId="{9F683230-3383-49F9-9BB2-F2C43119A9BB}" destId="{2A34B6EE-0CB8-4390-B027-C7F270E91BDD}" srcOrd="0" destOrd="0" presId="urn:microsoft.com/office/officeart/2005/8/layout/cycle3"/>
    <dgm:cxn modelId="{4F64E97B-7D8C-447F-A4AE-BDABEC13ABDB}" type="presParOf" srcId="{0F500ACD-9904-41FB-8461-7B7EBB24F655}" destId="{4B782CF7-9A7D-4ED9-BA6F-521AEA030599}" srcOrd="0" destOrd="0" presId="urn:microsoft.com/office/officeart/2005/8/layout/cycle3"/>
    <dgm:cxn modelId="{40144D4A-B2C1-481C-9ED3-F9B6C3A515E7}" type="presParOf" srcId="{4B782CF7-9A7D-4ED9-BA6F-521AEA030599}" destId="{2A34B6EE-0CB8-4390-B027-C7F270E91BDD}" srcOrd="0" destOrd="0" presId="urn:microsoft.com/office/officeart/2005/8/layout/cycle3"/>
    <dgm:cxn modelId="{0A37E619-CB29-4F3B-8930-10BC51455BBE}" type="presParOf" srcId="{4B782CF7-9A7D-4ED9-BA6F-521AEA030599}" destId="{AB5CD754-9581-4D69-A64B-5D19FDF7117C}" srcOrd="1" destOrd="0" presId="urn:microsoft.com/office/officeart/2005/8/layout/cycle3"/>
    <dgm:cxn modelId="{B8441806-CCE8-4DE2-B30D-3A214AA50CA5}" type="presParOf" srcId="{4B782CF7-9A7D-4ED9-BA6F-521AEA030599}" destId="{F28851ED-706C-4406-91A4-B3FEB3C6CC73}" srcOrd="2" destOrd="0" presId="urn:microsoft.com/office/officeart/2005/8/layout/cycle3"/>
    <dgm:cxn modelId="{7263828F-D729-4C07-A463-EE2B2A3D1F39}" type="presParOf" srcId="{4B782CF7-9A7D-4ED9-BA6F-521AEA030599}" destId="{C16BD9B7-422D-46BB-8E9E-1FE7489C3375}" srcOrd="3" destOrd="0" presId="urn:microsoft.com/office/officeart/2005/8/layout/cycle3"/>
    <dgm:cxn modelId="{62BB00CD-DF9D-48AF-8B5A-7C80F49116E5}" type="presParOf" srcId="{4B782CF7-9A7D-4ED9-BA6F-521AEA030599}" destId="{70A68185-ECBC-4BEF-B791-1A50D00ED6E2}"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2CB52-AA31-46A5-B726-1C1EFAA26B2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F683230-3383-49F9-9BB2-F2C43119A9BB}">
      <dgm:prSet phldrT="[Text]"/>
      <dgm:spPr/>
      <dgm:t>
        <a:bodyPr/>
        <a:lstStyle/>
        <a:p>
          <a:r>
            <a:rPr lang="en-US" dirty="0"/>
            <a:t>Collect data</a:t>
          </a:r>
        </a:p>
      </dgm:t>
    </dgm:pt>
    <dgm:pt modelId="{52169D3C-CF17-4F02-B82B-C4456D1160D0}" type="parTrans" cxnId="{123BFD40-E290-48D7-A908-C31152F3DFC5}">
      <dgm:prSet/>
      <dgm:spPr/>
      <dgm:t>
        <a:bodyPr/>
        <a:lstStyle/>
        <a:p>
          <a:endParaRPr lang="en-US"/>
        </a:p>
      </dgm:t>
    </dgm:pt>
    <dgm:pt modelId="{173F86A8-55F7-4B92-B72A-0DE0293454B7}" type="sibTrans" cxnId="{123BFD40-E290-48D7-A908-C31152F3DFC5}">
      <dgm:prSet/>
      <dgm:spPr/>
      <dgm:t>
        <a:bodyPr/>
        <a:lstStyle/>
        <a:p>
          <a:endParaRPr lang="en-US"/>
        </a:p>
      </dgm:t>
    </dgm:pt>
    <dgm:pt modelId="{EEF2BFDE-4EAC-47BC-9BF5-25C601FD62A9}">
      <dgm:prSet phldrT="[Text]"/>
      <dgm:spPr/>
      <dgm:t>
        <a:bodyPr/>
        <a:lstStyle/>
        <a:p>
          <a:r>
            <a:rPr lang="en-US" dirty="0"/>
            <a:t>Analyze data</a:t>
          </a:r>
        </a:p>
      </dgm:t>
    </dgm:pt>
    <dgm:pt modelId="{B2A32E07-0323-4387-8B2C-7F4FB2743B63}" type="parTrans" cxnId="{02C1472E-3F9A-46FE-BB6E-834D30D74E13}">
      <dgm:prSet/>
      <dgm:spPr/>
      <dgm:t>
        <a:bodyPr/>
        <a:lstStyle/>
        <a:p>
          <a:endParaRPr lang="en-US"/>
        </a:p>
      </dgm:t>
    </dgm:pt>
    <dgm:pt modelId="{11F43A7D-F52D-492F-8960-13663C73FFA4}" type="sibTrans" cxnId="{02C1472E-3F9A-46FE-BB6E-834D30D74E13}">
      <dgm:prSet/>
      <dgm:spPr/>
      <dgm:t>
        <a:bodyPr/>
        <a:lstStyle/>
        <a:p>
          <a:endParaRPr lang="en-US"/>
        </a:p>
      </dgm:t>
    </dgm:pt>
    <dgm:pt modelId="{6E7B07B3-B6E4-4B48-8EBC-83C18F022CBF}">
      <dgm:prSet phldrT="[Text]"/>
      <dgm:spPr/>
      <dgm:t>
        <a:bodyPr/>
        <a:lstStyle/>
        <a:p>
          <a:r>
            <a:rPr lang="en-US" dirty="0"/>
            <a:t>Utilize Tools</a:t>
          </a:r>
        </a:p>
      </dgm:t>
    </dgm:pt>
    <dgm:pt modelId="{DF19488C-311E-47CC-9C2A-134150F93E5D}" type="parTrans" cxnId="{5AFABB07-4BD0-4007-AB1E-F93E98B46758}">
      <dgm:prSet/>
      <dgm:spPr/>
      <dgm:t>
        <a:bodyPr/>
        <a:lstStyle/>
        <a:p>
          <a:endParaRPr lang="en-US"/>
        </a:p>
      </dgm:t>
    </dgm:pt>
    <dgm:pt modelId="{80D6C072-A0D3-44B4-9164-271F1F273113}" type="sibTrans" cxnId="{5AFABB07-4BD0-4007-AB1E-F93E98B46758}">
      <dgm:prSet/>
      <dgm:spPr/>
      <dgm:t>
        <a:bodyPr/>
        <a:lstStyle/>
        <a:p>
          <a:endParaRPr lang="en-US"/>
        </a:p>
      </dgm:t>
    </dgm:pt>
    <dgm:pt modelId="{F6D9EA33-C445-488C-9AAC-C53A6BF45FA8}">
      <dgm:prSet phldrT="[Text]"/>
      <dgm:spPr/>
      <dgm:t>
        <a:bodyPr/>
        <a:lstStyle/>
        <a:p>
          <a:r>
            <a:rPr lang="en-US" dirty="0"/>
            <a:t>Implement QI</a:t>
          </a:r>
        </a:p>
      </dgm:t>
    </dgm:pt>
    <dgm:pt modelId="{F35EAD75-4D3C-4BAB-817E-3A1B4B7863AC}" type="parTrans" cxnId="{57F86A87-A640-4B54-AA5D-1BD41935B9FD}">
      <dgm:prSet/>
      <dgm:spPr/>
      <dgm:t>
        <a:bodyPr/>
        <a:lstStyle/>
        <a:p>
          <a:endParaRPr lang="en-US"/>
        </a:p>
      </dgm:t>
    </dgm:pt>
    <dgm:pt modelId="{4BBE07D1-8A3E-4559-8624-C34B40AC4D21}" type="sibTrans" cxnId="{57F86A87-A640-4B54-AA5D-1BD41935B9FD}">
      <dgm:prSet/>
      <dgm:spPr/>
      <dgm:t>
        <a:bodyPr/>
        <a:lstStyle/>
        <a:p>
          <a:endParaRPr lang="en-US"/>
        </a:p>
      </dgm:t>
    </dgm:pt>
    <dgm:pt modelId="{0F500ACD-9904-41FB-8461-7B7EBB24F655}" type="pres">
      <dgm:prSet presAssocID="{1C02CB52-AA31-46A5-B726-1C1EFAA26B23}" presName="Name0" presStyleCnt="0">
        <dgm:presLayoutVars>
          <dgm:dir/>
          <dgm:resizeHandles val="exact"/>
        </dgm:presLayoutVars>
      </dgm:prSet>
      <dgm:spPr/>
    </dgm:pt>
    <dgm:pt modelId="{4B782CF7-9A7D-4ED9-BA6F-521AEA030599}" type="pres">
      <dgm:prSet presAssocID="{1C02CB52-AA31-46A5-B726-1C1EFAA26B23}" presName="cycle" presStyleCnt="0"/>
      <dgm:spPr/>
    </dgm:pt>
    <dgm:pt modelId="{2A34B6EE-0CB8-4390-B027-C7F270E91BDD}" type="pres">
      <dgm:prSet presAssocID="{9F683230-3383-49F9-9BB2-F2C43119A9BB}" presName="nodeFirstNode" presStyleLbl="node1" presStyleIdx="0" presStyleCnt="4" custScaleX="53832" custScaleY="53832">
        <dgm:presLayoutVars>
          <dgm:bulletEnabled val="1"/>
        </dgm:presLayoutVars>
      </dgm:prSet>
      <dgm:spPr/>
    </dgm:pt>
    <dgm:pt modelId="{AB5CD754-9581-4D69-A64B-5D19FDF7117C}" type="pres">
      <dgm:prSet presAssocID="{173F86A8-55F7-4B92-B72A-0DE0293454B7}" presName="sibTransFirstNode" presStyleLbl="bgShp" presStyleIdx="0" presStyleCnt="1" custLinFactNeighborY="513"/>
      <dgm:spPr/>
    </dgm:pt>
    <dgm:pt modelId="{F28851ED-706C-4406-91A4-B3FEB3C6CC73}" type="pres">
      <dgm:prSet presAssocID="{EEF2BFDE-4EAC-47BC-9BF5-25C601FD62A9}" presName="nodeFollowingNodes" presStyleLbl="node1" presStyleIdx="1" presStyleCnt="4" custScaleX="53832" custScaleY="53832" custRadScaleRad="109740">
        <dgm:presLayoutVars>
          <dgm:bulletEnabled val="1"/>
        </dgm:presLayoutVars>
      </dgm:prSet>
      <dgm:spPr/>
    </dgm:pt>
    <dgm:pt modelId="{C16BD9B7-422D-46BB-8E9E-1FE7489C3375}" type="pres">
      <dgm:prSet presAssocID="{6E7B07B3-B6E4-4B48-8EBC-83C18F022CBF}" presName="nodeFollowingNodes" presStyleLbl="node1" presStyleIdx="2" presStyleCnt="4" custScaleX="53832" custScaleY="53832">
        <dgm:presLayoutVars>
          <dgm:bulletEnabled val="1"/>
        </dgm:presLayoutVars>
      </dgm:prSet>
      <dgm:spPr/>
    </dgm:pt>
    <dgm:pt modelId="{70A68185-ECBC-4BEF-B791-1A50D00ED6E2}" type="pres">
      <dgm:prSet presAssocID="{F6D9EA33-C445-488C-9AAC-C53A6BF45FA8}" presName="nodeFollowingNodes" presStyleLbl="node1" presStyleIdx="3" presStyleCnt="4" custScaleX="53832" custScaleY="53832" custRadScaleRad="109740">
        <dgm:presLayoutVars>
          <dgm:bulletEnabled val="1"/>
        </dgm:presLayoutVars>
      </dgm:prSet>
      <dgm:spPr/>
    </dgm:pt>
  </dgm:ptLst>
  <dgm:cxnLst>
    <dgm:cxn modelId="{08CBE604-6F23-4E25-A42F-94B558423F73}" type="presOf" srcId="{173F86A8-55F7-4B92-B72A-0DE0293454B7}" destId="{AB5CD754-9581-4D69-A64B-5D19FDF7117C}" srcOrd="0" destOrd="0" presId="urn:microsoft.com/office/officeart/2005/8/layout/cycle3"/>
    <dgm:cxn modelId="{5AFABB07-4BD0-4007-AB1E-F93E98B46758}" srcId="{1C02CB52-AA31-46A5-B726-1C1EFAA26B23}" destId="{6E7B07B3-B6E4-4B48-8EBC-83C18F022CBF}" srcOrd="2" destOrd="0" parTransId="{DF19488C-311E-47CC-9C2A-134150F93E5D}" sibTransId="{80D6C072-A0D3-44B4-9164-271F1F273113}"/>
    <dgm:cxn modelId="{02C1472E-3F9A-46FE-BB6E-834D30D74E13}" srcId="{1C02CB52-AA31-46A5-B726-1C1EFAA26B23}" destId="{EEF2BFDE-4EAC-47BC-9BF5-25C601FD62A9}" srcOrd="1" destOrd="0" parTransId="{B2A32E07-0323-4387-8B2C-7F4FB2743B63}" sibTransId="{11F43A7D-F52D-492F-8960-13663C73FFA4}"/>
    <dgm:cxn modelId="{66EF0C31-CD56-47DB-A6FB-49E1717AA4C2}" type="presOf" srcId="{1C02CB52-AA31-46A5-B726-1C1EFAA26B23}" destId="{0F500ACD-9904-41FB-8461-7B7EBB24F655}" srcOrd="0" destOrd="0" presId="urn:microsoft.com/office/officeart/2005/8/layout/cycle3"/>
    <dgm:cxn modelId="{123BFD40-E290-48D7-A908-C31152F3DFC5}" srcId="{1C02CB52-AA31-46A5-B726-1C1EFAA26B23}" destId="{9F683230-3383-49F9-9BB2-F2C43119A9BB}" srcOrd="0" destOrd="0" parTransId="{52169D3C-CF17-4F02-B82B-C4456D1160D0}" sibTransId="{173F86A8-55F7-4B92-B72A-0DE0293454B7}"/>
    <dgm:cxn modelId="{57F86A87-A640-4B54-AA5D-1BD41935B9FD}" srcId="{1C02CB52-AA31-46A5-B726-1C1EFAA26B23}" destId="{F6D9EA33-C445-488C-9AAC-C53A6BF45FA8}" srcOrd="3" destOrd="0" parTransId="{F35EAD75-4D3C-4BAB-817E-3A1B4B7863AC}" sibTransId="{4BBE07D1-8A3E-4559-8624-C34B40AC4D21}"/>
    <dgm:cxn modelId="{9EF7F3AA-A398-411A-8C96-AFFF931019D9}" type="presOf" srcId="{6E7B07B3-B6E4-4B48-8EBC-83C18F022CBF}" destId="{C16BD9B7-422D-46BB-8E9E-1FE7489C3375}" srcOrd="0" destOrd="0" presId="urn:microsoft.com/office/officeart/2005/8/layout/cycle3"/>
    <dgm:cxn modelId="{774817E1-434E-41DC-A3E9-7D35F9B3641C}" type="presOf" srcId="{F6D9EA33-C445-488C-9AAC-C53A6BF45FA8}" destId="{70A68185-ECBC-4BEF-B791-1A50D00ED6E2}" srcOrd="0" destOrd="0" presId="urn:microsoft.com/office/officeart/2005/8/layout/cycle3"/>
    <dgm:cxn modelId="{00F8AEE6-6665-4572-BE28-978EC0C2D426}" type="presOf" srcId="{EEF2BFDE-4EAC-47BC-9BF5-25C601FD62A9}" destId="{F28851ED-706C-4406-91A4-B3FEB3C6CC73}" srcOrd="0" destOrd="0" presId="urn:microsoft.com/office/officeart/2005/8/layout/cycle3"/>
    <dgm:cxn modelId="{55E751F5-15B4-4D6A-B286-515D44D08455}" type="presOf" srcId="{9F683230-3383-49F9-9BB2-F2C43119A9BB}" destId="{2A34B6EE-0CB8-4390-B027-C7F270E91BDD}" srcOrd="0" destOrd="0" presId="urn:microsoft.com/office/officeart/2005/8/layout/cycle3"/>
    <dgm:cxn modelId="{4F64E97B-7D8C-447F-A4AE-BDABEC13ABDB}" type="presParOf" srcId="{0F500ACD-9904-41FB-8461-7B7EBB24F655}" destId="{4B782CF7-9A7D-4ED9-BA6F-521AEA030599}" srcOrd="0" destOrd="0" presId="urn:microsoft.com/office/officeart/2005/8/layout/cycle3"/>
    <dgm:cxn modelId="{40144D4A-B2C1-481C-9ED3-F9B6C3A515E7}" type="presParOf" srcId="{4B782CF7-9A7D-4ED9-BA6F-521AEA030599}" destId="{2A34B6EE-0CB8-4390-B027-C7F270E91BDD}" srcOrd="0" destOrd="0" presId="urn:microsoft.com/office/officeart/2005/8/layout/cycle3"/>
    <dgm:cxn modelId="{0A37E619-CB29-4F3B-8930-10BC51455BBE}" type="presParOf" srcId="{4B782CF7-9A7D-4ED9-BA6F-521AEA030599}" destId="{AB5CD754-9581-4D69-A64B-5D19FDF7117C}" srcOrd="1" destOrd="0" presId="urn:microsoft.com/office/officeart/2005/8/layout/cycle3"/>
    <dgm:cxn modelId="{B8441806-CCE8-4DE2-B30D-3A214AA50CA5}" type="presParOf" srcId="{4B782CF7-9A7D-4ED9-BA6F-521AEA030599}" destId="{F28851ED-706C-4406-91A4-B3FEB3C6CC73}" srcOrd="2" destOrd="0" presId="urn:microsoft.com/office/officeart/2005/8/layout/cycle3"/>
    <dgm:cxn modelId="{7263828F-D729-4C07-A463-EE2B2A3D1F39}" type="presParOf" srcId="{4B782CF7-9A7D-4ED9-BA6F-521AEA030599}" destId="{C16BD9B7-422D-46BB-8E9E-1FE7489C3375}" srcOrd="3" destOrd="0" presId="urn:microsoft.com/office/officeart/2005/8/layout/cycle3"/>
    <dgm:cxn modelId="{62BB00CD-DF9D-48AF-8B5A-7C80F49116E5}" type="presParOf" srcId="{4B782CF7-9A7D-4ED9-BA6F-521AEA030599}" destId="{70A68185-ECBC-4BEF-B791-1A50D00ED6E2}"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CD754-9581-4D69-A64B-5D19FDF7117C}">
      <dsp:nvSpPr>
        <dsp:cNvPr id="0" name=""/>
        <dsp:cNvSpPr/>
      </dsp:nvSpPr>
      <dsp:spPr>
        <a:xfrm>
          <a:off x="1475371" y="444740"/>
          <a:ext cx="5177256" cy="5177256"/>
        </a:xfrm>
        <a:prstGeom prst="circularArrow">
          <a:avLst>
            <a:gd name="adj1" fmla="val 4668"/>
            <a:gd name="adj2" fmla="val 272909"/>
            <a:gd name="adj3" fmla="val 14414180"/>
            <a:gd name="adj4" fmla="val 1704188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4B6EE-0CB8-4390-B027-C7F270E91BDD}">
      <dsp:nvSpPr>
        <dsp:cNvPr id="0" name=""/>
        <dsp:cNvSpPr/>
      </dsp:nvSpPr>
      <dsp:spPr>
        <a:xfrm>
          <a:off x="3149596" y="393152"/>
          <a:ext cx="1828807" cy="914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Collect data</a:t>
          </a:r>
        </a:p>
      </dsp:txBody>
      <dsp:txXfrm>
        <a:off x="3194233" y="437789"/>
        <a:ext cx="1739533" cy="825129"/>
      </dsp:txXfrm>
    </dsp:sp>
    <dsp:sp modelId="{F28851ED-706C-4406-91A4-B3FEB3C6CC73}">
      <dsp:nvSpPr>
        <dsp:cNvPr id="0" name=""/>
        <dsp:cNvSpPr/>
      </dsp:nvSpPr>
      <dsp:spPr>
        <a:xfrm>
          <a:off x="5189639" y="2252131"/>
          <a:ext cx="1828807" cy="914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Analyze data</a:t>
          </a:r>
        </a:p>
      </dsp:txBody>
      <dsp:txXfrm>
        <a:off x="5234276" y="2296768"/>
        <a:ext cx="1739533" cy="825129"/>
      </dsp:txXfrm>
    </dsp:sp>
    <dsp:sp modelId="{C16BD9B7-422D-46BB-8E9E-1FE7489C3375}">
      <dsp:nvSpPr>
        <dsp:cNvPr id="0" name=""/>
        <dsp:cNvSpPr/>
      </dsp:nvSpPr>
      <dsp:spPr>
        <a:xfrm>
          <a:off x="3149596" y="4111110"/>
          <a:ext cx="1828807" cy="914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Utilize Tools</a:t>
          </a:r>
        </a:p>
      </dsp:txBody>
      <dsp:txXfrm>
        <a:off x="3194233" y="4155747"/>
        <a:ext cx="1739533" cy="825129"/>
      </dsp:txXfrm>
    </dsp:sp>
    <dsp:sp modelId="{70A68185-ECBC-4BEF-B791-1A50D00ED6E2}">
      <dsp:nvSpPr>
        <dsp:cNvPr id="0" name=""/>
        <dsp:cNvSpPr/>
      </dsp:nvSpPr>
      <dsp:spPr>
        <a:xfrm>
          <a:off x="1109552" y="2252131"/>
          <a:ext cx="1828807" cy="914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Implement QI</a:t>
          </a:r>
        </a:p>
      </dsp:txBody>
      <dsp:txXfrm>
        <a:off x="1154189" y="2296768"/>
        <a:ext cx="1739533" cy="825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CD754-9581-4D69-A64B-5D19FDF7117C}">
      <dsp:nvSpPr>
        <dsp:cNvPr id="0" name=""/>
        <dsp:cNvSpPr/>
      </dsp:nvSpPr>
      <dsp:spPr>
        <a:xfrm>
          <a:off x="1475371" y="444740"/>
          <a:ext cx="5177256" cy="5177256"/>
        </a:xfrm>
        <a:prstGeom prst="circularArrow">
          <a:avLst>
            <a:gd name="adj1" fmla="val 4668"/>
            <a:gd name="adj2" fmla="val 272909"/>
            <a:gd name="adj3" fmla="val 14414180"/>
            <a:gd name="adj4" fmla="val 1704188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4B6EE-0CB8-4390-B027-C7F270E91BDD}">
      <dsp:nvSpPr>
        <dsp:cNvPr id="0" name=""/>
        <dsp:cNvSpPr/>
      </dsp:nvSpPr>
      <dsp:spPr>
        <a:xfrm>
          <a:off x="3149596" y="393152"/>
          <a:ext cx="1828807" cy="914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Collect data</a:t>
          </a:r>
        </a:p>
      </dsp:txBody>
      <dsp:txXfrm>
        <a:off x="3194233" y="437789"/>
        <a:ext cx="1739533" cy="825129"/>
      </dsp:txXfrm>
    </dsp:sp>
    <dsp:sp modelId="{F28851ED-706C-4406-91A4-B3FEB3C6CC73}">
      <dsp:nvSpPr>
        <dsp:cNvPr id="0" name=""/>
        <dsp:cNvSpPr/>
      </dsp:nvSpPr>
      <dsp:spPr>
        <a:xfrm>
          <a:off x="5189639" y="2252131"/>
          <a:ext cx="1828807" cy="914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Analyze data</a:t>
          </a:r>
        </a:p>
      </dsp:txBody>
      <dsp:txXfrm>
        <a:off x="5234276" y="2296768"/>
        <a:ext cx="1739533" cy="825129"/>
      </dsp:txXfrm>
    </dsp:sp>
    <dsp:sp modelId="{C16BD9B7-422D-46BB-8E9E-1FE7489C3375}">
      <dsp:nvSpPr>
        <dsp:cNvPr id="0" name=""/>
        <dsp:cNvSpPr/>
      </dsp:nvSpPr>
      <dsp:spPr>
        <a:xfrm>
          <a:off x="3149596" y="4111110"/>
          <a:ext cx="1828807" cy="914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Utilize Tools</a:t>
          </a:r>
        </a:p>
      </dsp:txBody>
      <dsp:txXfrm>
        <a:off x="3194233" y="4155747"/>
        <a:ext cx="1739533" cy="825129"/>
      </dsp:txXfrm>
    </dsp:sp>
    <dsp:sp modelId="{70A68185-ECBC-4BEF-B791-1A50D00ED6E2}">
      <dsp:nvSpPr>
        <dsp:cNvPr id="0" name=""/>
        <dsp:cNvSpPr/>
      </dsp:nvSpPr>
      <dsp:spPr>
        <a:xfrm>
          <a:off x="1109552" y="2252131"/>
          <a:ext cx="1828807" cy="914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Implement QI</a:t>
          </a:r>
        </a:p>
      </dsp:txBody>
      <dsp:txXfrm>
        <a:off x="1154189" y="2296768"/>
        <a:ext cx="1739533" cy="82512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807C6-029B-49F7-A1A2-E9741D15617C}"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7A8DC-287D-410B-92E8-1FAC1784B1DD}" type="slidenum">
              <a:rPr lang="en-US" smtClean="0"/>
              <a:t>‹#›</a:t>
            </a:fld>
            <a:endParaRPr lang="en-US"/>
          </a:p>
        </p:txBody>
      </p:sp>
    </p:spTree>
    <p:extLst>
      <p:ext uri="{BB962C8B-B14F-4D97-AF65-F5344CB8AC3E}">
        <p14:creationId xmlns:p14="http://schemas.microsoft.com/office/powerpoint/2010/main" val="151947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presentation is to provide a high-level introduction and overview of the various reports produced by the SVS PSO (Patient Safety Organization). </a:t>
            </a:r>
          </a:p>
          <a:p>
            <a:endParaRPr lang="en-US" dirty="0"/>
          </a:p>
          <a:p>
            <a:r>
              <a:rPr lang="en-US" dirty="0"/>
              <a:t>Users are encouraged to view this presentation in “Slide Show” mode for maximum benefit, as some slides contain layers of animation that may appear cluttered or overwhelming when viewed as a single slide with static content.</a:t>
            </a:r>
          </a:p>
          <a:p>
            <a:endParaRPr lang="en-US" dirty="0"/>
          </a:p>
          <a:p>
            <a:r>
              <a:rPr lang="en-US" dirty="0"/>
              <a:t>Narrative text is provided in the “Notes” section of each slide to further explain and clarify content, as necessary.</a:t>
            </a:r>
          </a:p>
        </p:txBody>
      </p:sp>
      <p:sp>
        <p:nvSpPr>
          <p:cNvPr id="4" name="Slide Number Placeholder 3"/>
          <p:cNvSpPr>
            <a:spLocks noGrp="1"/>
          </p:cNvSpPr>
          <p:nvPr>
            <p:ph type="sldNum" sz="quarter" idx="5"/>
          </p:nvPr>
        </p:nvSpPr>
        <p:spPr/>
        <p:txBody>
          <a:bodyPr/>
          <a:lstStyle/>
          <a:p>
            <a:fld id="{B277A8DC-287D-410B-92E8-1FAC1784B1DD}" type="slidenum">
              <a:rPr lang="en-US" smtClean="0"/>
              <a:t>1</a:t>
            </a:fld>
            <a:endParaRPr lang="en-US"/>
          </a:p>
        </p:txBody>
      </p:sp>
    </p:spTree>
    <p:extLst>
      <p:ext uri="{BB962C8B-B14F-4D97-AF65-F5344CB8AC3E}">
        <p14:creationId xmlns:p14="http://schemas.microsoft.com/office/powerpoint/2010/main" val="363130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VQI Regional Quality Report</a:t>
            </a:r>
          </a:p>
        </p:txBody>
      </p:sp>
      <p:sp>
        <p:nvSpPr>
          <p:cNvPr id="4" name="Slide Number Placeholder 3"/>
          <p:cNvSpPr>
            <a:spLocks noGrp="1"/>
          </p:cNvSpPr>
          <p:nvPr>
            <p:ph type="sldNum" sz="quarter" idx="5"/>
          </p:nvPr>
        </p:nvSpPr>
        <p:spPr/>
        <p:txBody>
          <a:bodyPr/>
          <a:lstStyle/>
          <a:p>
            <a:fld id="{B277A8DC-287D-410B-92E8-1FAC1784B1DD}" type="slidenum">
              <a:rPr lang="en-US" smtClean="0"/>
              <a:t>10</a:t>
            </a:fld>
            <a:endParaRPr lang="en-US"/>
          </a:p>
        </p:txBody>
      </p:sp>
    </p:spTree>
    <p:extLst>
      <p:ext uri="{BB962C8B-B14F-4D97-AF65-F5344CB8AC3E}">
        <p14:creationId xmlns:p14="http://schemas.microsoft.com/office/powerpoint/2010/main" val="195592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VQI Regional Quality Report</a:t>
            </a:r>
          </a:p>
          <a:p>
            <a:endParaRPr lang="en-US" dirty="0"/>
          </a:p>
          <a:p>
            <a:r>
              <a:rPr lang="en-US" dirty="0"/>
              <a:t>There is a 1-year procedure timeframe that is incremented by 6 months with every report (i.e., 6 months of new data with each report). For example, the report timeframes listed in this slide are each incremented by 6 months from each prior report. </a:t>
            </a:r>
          </a:p>
          <a:p>
            <a:endParaRPr lang="en-US" dirty="0"/>
          </a:p>
          <a:p>
            <a:r>
              <a:rPr lang="en-US" dirty="0"/>
              <a:t>Note that the procedure timeframe for long-term outcomes is 2 years behind the procedure timeframe for peri-operative outcomes (21 months for collection + 3 months for abstraction = 24 months = 2 years).</a:t>
            </a:r>
          </a:p>
        </p:txBody>
      </p:sp>
      <p:sp>
        <p:nvSpPr>
          <p:cNvPr id="4" name="Slide Number Placeholder 3"/>
          <p:cNvSpPr>
            <a:spLocks noGrp="1"/>
          </p:cNvSpPr>
          <p:nvPr>
            <p:ph type="sldNum" sz="quarter" idx="5"/>
          </p:nvPr>
        </p:nvSpPr>
        <p:spPr/>
        <p:txBody>
          <a:bodyPr/>
          <a:lstStyle/>
          <a:p>
            <a:fld id="{B277A8DC-287D-410B-92E8-1FAC1784B1DD}" type="slidenum">
              <a:rPr lang="en-US" smtClean="0"/>
              <a:t>11</a:t>
            </a:fld>
            <a:endParaRPr lang="en-US"/>
          </a:p>
        </p:txBody>
      </p:sp>
    </p:spTree>
    <p:extLst>
      <p:ext uri="{BB962C8B-B14F-4D97-AF65-F5344CB8AC3E}">
        <p14:creationId xmlns:p14="http://schemas.microsoft.com/office/powerpoint/2010/main" val="233595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reports can be accessed by clicking on the respective names in the table of contents</a:t>
            </a:r>
          </a:p>
          <a:p>
            <a:endParaRPr lang="en-US" dirty="0"/>
          </a:p>
          <a:p>
            <a:r>
              <a:rPr lang="en-US" dirty="0"/>
              <a:t>The first four reports provide a high-level summarization of results, procedure volume information, and physician specialty information.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reports reflect 23 key measures where </a:t>
            </a:r>
            <a:r>
              <a:rPr lang="en-US" sz="1200" dirty="0"/>
              <a:t>comparative results and benchmarks are given. Each of these 23 reports </a:t>
            </a:r>
            <a:r>
              <a:rPr lang="en-US" dirty="0"/>
              <a:t>have the same structure and the same five basic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Report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Comparison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Line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Center Variation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Regional Variation Chart</a:t>
            </a:r>
          </a:p>
        </p:txBody>
      </p:sp>
      <p:sp>
        <p:nvSpPr>
          <p:cNvPr id="4" name="Slide Number Placeholder 3"/>
          <p:cNvSpPr>
            <a:spLocks noGrp="1"/>
          </p:cNvSpPr>
          <p:nvPr>
            <p:ph type="sldNum" sz="quarter" idx="5"/>
          </p:nvPr>
        </p:nvSpPr>
        <p:spPr/>
        <p:txBody>
          <a:bodyPr/>
          <a:lstStyle/>
          <a:p>
            <a:fld id="{B277A8DC-287D-410B-92E8-1FAC1784B1DD}" type="slidenum">
              <a:rPr lang="en-US" smtClean="0"/>
              <a:t>12</a:t>
            </a:fld>
            <a:endParaRPr lang="en-US"/>
          </a:p>
        </p:txBody>
      </p:sp>
    </p:spTree>
    <p:extLst>
      <p:ext uri="{BB962C8B-B14F-4D97-AF65-F5344CB8AC3E}">
        <p14:creationId xmlns:p14="http://schemas.microsoft.com/office/powerpoint/2010/main" val="358303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Description and Comparison Table</a:t>
            </a:r>
          </a:p>
          <a:p>
            <a:endParaRPr lang="en-US" dirty="0"/>
          </a:p>
          <a:p>
            <a:r>
              <a:rPr lang="en-US" dirty="0"/>
              <a:t>At the top is the report description, which includes the procedure timeframe, the inclusion/exclusion criteria for the report, as well as the outcome definition.</a:t>
            </a:r>
          </a:p>
          <a:p>
            <a:endParaRPr lang="en-US" dirty="0"/>
          </a:p>
          <a:p>
            <a:r>
              <a:rPr lang="en-US" dirty="0"/>
              <a:t>Below the report description is the comparison table, which provides results for your center, your region, and the VQI overall.</a:t>
            </a:r>
          </a:p>
          <a:p>
            <a:endParaRPr lang="en-US" dirty="0"/>
          </a:p>
          <a:p>
            <a:r>
              <a:rPr lang="en-US" dirty="0"/>
              <a:t>The last 4 rows of this report pertain to risk-adjustment, so for non-risk-adjusted reports only the first 2 rows are displayed.</a:t>
            </a:r>
          </a:p>
        </p:txBody>
      </p:sp>
      <p:sp>
        <p:nvSpPr>
          <p:cNvPr id="4" name="Slide Number Placeholder 3"/>
          <p:cNvSpPr>
            <a:spLocks noGrp="1"/>
          </p:cNvSpPr>
          <p:nvPr>
            <p:ph type="sldNum" sz="quarter" idx="5"/>
          </p:nvPr>
        </p:nvSpPr>
        <p:spPr/>
        <p:txBody>
          <a:bodyPr/>
          <a:lstStyle/>
          <a:p>
            <a:fld id="{B277A8DC-287D-410B-92E8-1FAC1784B1DD}" type="slidenum">
              <a:rPr lang="en-US" smtClean="0"/>
              <a:t>13</a:t>
            </a:fld>
            <a:endParaRPr lang="en-US"/>
          </a:p>
        </p:txBody>
      </p:sp>
    </p:spTree>
    <p:extLst>
      <p:ext uri="{BB962C8B-B14F-4D97-AF65-F5344CB8AC3E}">
        <p14:creationId xmlns:p14="http://schemas.microsoft.com/office/powerpoint/2010/main" val="300288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Chart</a:t>
            </a:r>
          </a:p>
          <a:p>
            <a:endParaRPr lang="en-US" dirty="0"/>
          </a:p>
          <a:p>
            <a:r>
              <a:rPr lang="en-US" dirty="0"/>
              <a:t>The line chart provides yearly rates over a 4-year timeframe for your center, region, and VQI overall. Note that the comparison table represents only the most recent year of data, circled in red on this slide.</a:t>
            </a:r>
          </a:p>
        </p:txBody>
      </p:sp>
      <p:sp>
        <p:nvSpPr>
          <p:cNvPr id="4" name="Slide Number Placeholder 3"/>
          <p:cNvSpPr>
            <a:spLocks noGrp="1"/>
          </p:cNvSpPr>
          <p:nvPr>
            <p:ph type="sldNum" sz="quarter" idx="5"/>
          </p:nvPr>
        </p:nvSpPr>
        <p:spPr/>
        <p:txBody>
          <a:bodyPr/>
          <a:lstStyle/>
          <a:p>
            <a:fld id="{B277A8DC-287D-410B-92E8-1FAC1784B1DD}" type="slidenum">
              <a:rPr lang="en-US" smtClean="0"/>
              <a:t>14</a:t>
            </a:fld>
            <a:endParaRPr lang="en-US"/>
          </a:p>
        </p:txBody>
      </p:sp>
    </p:spTree>
    <p:extLst>
      <p:ext uri="{BB962C8B-B14F-4D97-AF65-F5344CB8AC3E}">
        <p14:creationId xmlns:p14="http://schemas.microsoft.com/office/powerpoint/2010/main" val="229662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Variation Chart</a:t>
            </a:r>
          </a:p>
          <a:p>
            <a:endParaRPr lang="en-US" dirty="0"/>
          </a:p>
          <a:p>
            <a:r>
              <a:rPr lang="en-US" dirty="0"/>
              <a:t>The center variation chart provides blinded center rates within your region (with your center highlighted in orange – only your center can see this highlighting). </a:t>
            </a:r>
          </a:p>
          <a:p>
            <a:endParaRPr lang="en-US" dirty="0"/>
          </a:p>
          <a:p>
            <a:r>
              <a:rPr lang="en-US" dirty="0"/>
              <a:t>The expected rates (circled in red on the slide) pertain to risk-adjustment, so for non-risk-adjusted reports these will not be displayed.</a:t>
            </a:r>
          </a:p>
        </p:txBody>
      </p:sp>
      <p:sp>
        <p:nvSpPr>
          <p:cNvPr id="4" name="Slide Number Placeholder 3"/>
          <p:cNvSpPr>
            <a:spLocks noGrp="1"/>
          </p:cNvSpPr>
          <p:nvPr>
            <p:ph type="sldNum" sz="quarter" idx="5"/>
          </p:nvPr>
        </p:nvSpPr>
        <p:spPr/>
        <p:txBody>
          <a:bodyPr/>
          <a:lstStyle/>
          <a:p>
            <a:fld id="{B277A8DC-287D-410B-92E8-1FAC1784B1DD}" type="slidenum">
              <a:rPr lang="en-US" smtClean="0"/>
              <a:t>15</a:t>
            </a:fld>
            <a:endParaRPr lang="en-US"/>
          </a:p>
        </p:txBody>
      </p:sp>
    </p:spTree>
    <p:extLst>
      <p:ext uri="{BB962C8B-B14F-4D97-AF65-F5344CB8AC3E}">
        <p14:creationId xmlns:p14="http://schemas.microsoft.com/office/powerpoint/2010/main" val="348143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Variation Chart</a:t>
            </a:r>
          </a:p>
          <a:p>
            <a:endParaRPr lang="en-US" dirty="0"/>
          </a:p>
          <a:p>
            <a:r>
              <a:rPr lang="en-US" dirty="0"/>
              <a:t>The regional variation chart provides regional rates across VQI.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expected rates (circled in red on the slide) pertain to risk-adjustment, so for non-risk-adjusted reports these will not be displayed.</a:t>
            </a:r>
          </a:p>
        </p:txBody>
      </p:sp>
      <p:sp>
        <p:nvSpPr>
          <p:cNvPr id="4" name="Slide Number Placeholder 3"/>
          <p:cNvSpPr>
            <a:spLocks noGrp="1"/>
          </p:cNvSpPr>
          <p:nvPr>
            <p:ph type="sldNum" sz="quarter" idx="5"/>
          </p:nvPr>
        </p:nvSpPr>
        <p:spPr/>
        <p:txBody>
          <a:bodyPr/>
          <a:lstStyle/>
          <a:p>
            <a:fld id="{B277A8DC-287D-410B-92E8-1FAC1784B1DD}" type="slidenum">
              <a:rPr lang="en-US" smtClean="0"/>
              <a:t>16</a:t>
            </a:fld>
            <a:endParaRPr lang="en-US"/>
          </a:p>
        </p:txBody>
      </p:sp>
    </p:spTree>
    <p:extLst>
      <p:ext uri="{BB962C8B-B14F-4D97-AF65-F5344CB8AC3E}">
        <p14:creationId xmlns:p14="http://schemas.microsoft.com/office/powerpoint/2010/main" val="165728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VQI Quality Initiative Update</a:t>
            </a:r>
          </a:p>
          <a:p>
            <a:endParaRPr lang="en-US" dirty="0"/>
          </a:p>
          <a:p>
            <a:r>
              <a:rPr lang="en-US" dirty="0"/>
              <a:t>The basic idea behind these reports is to provide centers updates on VQI National Quality Initiatives (DC Meds and EVAR Sac Diameter Reporting)</a:t>
            </a:r>
          </a:p>
          <a:p>
            <a:endParaRPr lang="en-US" dirty="0"/>
          </a:p>
          <a:p>
            <a:r>
              <a:rPr lang="en-US" dirty="0"/>
              <a:t>They are intended to provide rapid data-feedback for centers to evaluate their data ahead of the participation awards (and regional quality reports) at the end of the year.</a:t>
            </a:r>
          </a:p>
        </p:txBody>
      </p:sp>
      <p:sp>
        <p:nvSpPr>
          <p:cNvPr id="4" name="Slide Number Placeholder 3"/>
          <p:cNvSpPr>
            <a:spLocks noGrp="1"/>
          </p:cNvSpPr>
          <p:nvPr>
            <p:ph type="sldNum" sz="quarter" idx="5"/>
          </p:nvPr>
        </p:nvSpPr>
        <p:spPr/>
        <p:txBody>
          <a:bodyPr/>
          <a:lstStyle/>
          <a:p>
            <a:fld id="{B277A8DC-287D-410B-92E8-1FAC1784B1DD}" type="slidenum">
              <a:rPr lang="en-US" smtClean="0"/>
              <a:t>17</a:t>
            </a:fld>
            <a:endParaRPr lang="en-US"/>
          </a:p>
        </p:txBody>
      </p:sp>
    </p:spTree>
    <p:extLst>
      <p:ext uri="{BB962C8B-B14F-4D97-AF65-F5344CB8AC3E}">
        <p14:creationId xmlns:p14="http://schemas.microsoft.com/office/powerpoint/2010/main" val="372498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see how the Quality Initiative Updates feed into the participation awards, consider the upcoming 2021 Participation Awards that will be released in early 2022.</a:t>
            </a:r>
          </a:p>
          <a:p>
            <a:endParaRPr lang="en-US" dirty="0"/>
          </a:p>
          <a:p>
            <a:r>
              <a:rPr lang="en-US" dirty="0"/>
              <a:t>For the 2021 Participation Awards, centers can earn bonus points for their performance on DC Meds (2021 cases) and EVAR Sac Diameter Reporting (2019 cases). In anticipation of the 2021 Participation Awards…</a:t>
            </a:r>
          </a:p>
          <a:p>
            <a:endParaRPr lang="en-US" dirty="0"/>
          </a:p>
          <a:p>
            <a:r>
              <a:rPr lang="en-US" dirty="0"/>
              <a:t>	The Spring update provides feedback for DC Meds on 2021 cases through Q1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Summer update provides feedback for DC Meds on 2021 cases through Q2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Fall update provides feedback for DC Meds on 2021 cases through Q3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of course, EVAR sac diameter feedback is provided for 2019 cases as of each successive quarter </a:t>
            </a:r>
          </a:p>
          <a:p>
            <a:endParaRPr lang="en-US" dirty="0"/>
          </a:p>
          <a:p>
            <a:r>
              <a:rPr lang="en-US" dirty="0"/>
              <a:t>Note that the same data is used for the Participation Awards and the Spring Regional Quality Report, so this evaluation of data ahead of the Participation Awards also serves to prepare centers for the Spring Regional Quality Report. </a:t>
            </a:r>
          </a:p>
        </p:txBody>
      </p:sp>
      <p:sp>
        <p:nvSpPr>
          <p:cNvPr id="4" name="Slide Number Placeholder 3"/>
          <p:cNvSpPr>
            <a:spLocks noGrp="1"/>
          </p:cNvSpPr>
          <p:nvPr>
            <p:ph type="sldNum" sz="quarter" idx="5"/>
          </p:nvPr>
        </p:nvSpPr>
        <p:spPr/>
        <p:txBody>
          <a:bodyPr/>
          <a:lstStyle/>
          <a:p>
            <a:fld id="{B277A8DC-287D-410B-92E8-1FAC1784B1DD}" type="slidenum">
              <a:rPr lang="en-US" smtClean="0"/>
              <a:t>18</a:t>
            </a:fld>
            <a:endParaRPr lang="en-US"/>
          </a:p>
        </p:txBody>
      </p:sp>
    </p:spTree>
    <p:extLst>
      <p:ext uri="{BB962C8B-B14F-4D97-AF65-F5344CB8AC3E}">
        <p14:creationId xmlns:p14="http://schemas.microsoft.com/office/powerpoint/2010/main" val="286792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table of contents for navigating the report. For example, clicking on the EVAR: Sac Diameter Reporting link will direct users to the content given in this slide, where a table, as well as a graphical description, of center results is displayed.</a:t>
            </a:r>
          </a:p>
          <a:p>
            <a:endParaRPr lang="en-US" dirty="0"/>
          </a:p>
          <a:p>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19</a:t>
            </a:fld>
            <a:endParaRPr lang="en-US"/>
          </a:p>
        </p:txBody>
      </p:sp>
    </p:spTree>
    <p:extLst>
      <p:ext uri="{BB962C8B-B14F-4D97-AF65-F5344CB8AC3E}">
        <p14:creationId xmlns:p14="http://schemas.microsoft.com/office/powerpoint/2010/main" val="406499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will first focus on looking at various PSO reports and what each has to offer, in addition to the reporting schedule.</a:t>
            </a:r>
          </a:p>
          <a:p>
            <a:endParaRPr lang="en-US" dirty="0"/>
          </a:p>
          <a:p>
            <a:r>
              <a:rPr lang="en-US" dirty="0"/>
              <a:t>The focus will then shift to the embedded drill-down and data feedback functionality utilized in the reports.</a:t>
            </a:r>
          </a:p>
        </p:txBody>
      </p:sp>
      <p:sp>
        <p:nvSpPr>
          <p:cNvPr id="4" name="Slide Number Placeholder 3"/>
          <p:cNvSpPr>
            <a:spLocks noGrp="1"/>
          </p:cNvSpPr>
          <p:nvPr>
            <p:ph type="sldNum" sz="quarter" idx="5"/>
          </p:nvPr>
        </p:nvSpPr>
        <p:spPr/>
        <p:txBody>
          <a:bodyPr/>
          <a:lstStyle/>
          <a:p>
            <a:fld id="{B277A8DC-287D-410B-92E8-1FAC1784B1DD}" type="slidenum">
              <a:rPr lang="en-US" smtClean="0"/>
              <a:t>2</a:t>
            </a:fld>
            <a:endParaRPr lang="en-US"/>
          </a:p>
        </p:txBody>
      </p:sp>
    </p:spTree>
    <p:extLst>
      <p:ext uri="{BB962C8B-B14F-4D97-AF65-F5344CB8AC3E}">
        <p14:creationId xmlns:p14="http://schemas.microsoft.com/office/powerpoint/2010/main" val="3740660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VQI Participation Awards</a:t>
            </a:r>
          </a:p>
        </p:txBody>
      </p:sp>
      <p:sp>
        <p:nvSpPr>
          <p:cNvPr id="4" name="Slide Number Placeholder 3"/>
          <p:cNvSpPr>
            <a:spLocks noGrp="1"/>
          </p:cNvSpPr>
          <p:nvPr>
            <p:ph type="sldNum" sz="quarter" idx="5"/>
          </p:nvPr>
        </p:nvSpPr>
        <p:spPr/>
        <p:txBody>
          <a:bodyPr/>
          <a:lstStyle/>
          <a:p>
            <a:fld id="{B277A8DC-287D-410B-92E8-1FAC1784B1DD}" type="slidenum">
              <a:rPr lang="en-US" smtClean="0"/>
              <a:t>20</a:t>
            </a:fld>
            <a:endParaRPr lang="en-US"/>
          </a:p>
        </p:txBody>
      </p:sp>
    </p:spTree>
    <p:extLst>
      <p:ext uri="{BB962C8B-B14F-4D97-AF65-F5344CB8AC3E}">
        <p14:creationId xmlns:p14="http://schemas.microsoft.com/office/powerpoint/2010/main" val="1411462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center’s award is based on 4 scoring domains, with each domain weighted as seen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Quality Improvement domain is where centers have the opportunity to earn bonus points for performance on national quality initiatives.</a:t>
            </a:r>
          </a:p>
        </p:txBody>
      </p:sp>
      <p:sp>
        <p:nvSpPr>
          <p:cNvPr id="4" name="Slide Number Placeholder 3"/>
          <p:cNvSpPr>
            <a:spLocks noGrp="1"/>
          </p:cNvSpPr>
          <p:nvPr>
            <p:ph type="sldNum" sz="quarter" idx="5"/>
          </p:nvPr>
        </p:nvSpPr>
        <p:spPr/>
        <p:txBody>
          <a:bodyPr/>
          <a:lstStyle/>
          <a:p>
            <a:fld id="{B277A8DC-287D-410B-92E8-1FAC1784B1DD}" type="slidenum">
              <a:rPr lang="en-US" smtClean="0"/>
              <a:t>21</a:t>
            </a:fld>
            <a:endParaRPr lang="en-US"/>
          </a:p>
        </p:txBody>
      </p:sp>
    </p:spTree>
    <p:extLst>
      <p:ext uri="{BB962C8B-B14F-4D97-AF65-F5344CB8AC3E}">
        <p14:creationId xmlns:p14="http://schemas.microsoft.com/office/powerpoint/2010/main" val="173732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table of contents for navigation in the report, where centers can quickly access the scoring system description as well as the center’s award.</a:t>
            </a:r>
          </a:p>
        </p:txBody>
      </p:sp>
      <p:sp>
        <p:nvSpPr>
          <p:cNvPr id="4" name="Slide Number Placeholder 3"/>
          <p:cNvSpPr>
            <a:spLocks noGrp="1"/>
          </p:cNvSpPr>
          <p:nvPr>
            <p:ph type="sldNum" sz="quarter" idx="5"/>
          </p:nvPr>
        </p:nvSpPr>
        <p:spPr/>
        <p:txBody>
          <a:bodyPr/>
          <a:lstStyle/>
          <a:p>
            <a:fld id="{B277A8DC-287D-410B-92E8-1FAC1784B1DD}" type="slidenum">
              <a:rPr lang="en-US" smtClean="0"/>
              <a:t>22</a:t>
            </a:fld>
            <a:endParaRPr lang="en-US"/>
          </a:p>
        </p:txBody>
      </p:sp>
    </p:spTree>
    <p:extLst>
      <p:ext uri="{BB962C8B-B14F-4D97-AF65-F5344CB8AC3E}">
        <p14:creationId xmlns:p14="http://schemas.microsoft.com/office/powerpoint/2010/main" val="3552399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reporting schedule users can access anytime via the VQI reporting website (vqi.org/resources/reporting)</a:t>
            </a:r>
          </a:p>
          <a:p>
            <a:endParaRPr lang="en-US" dirty="0"/>
          </a:p>
          <a:p>
            <a:r>
              <a:rPr lang="en-US" dirty="0"/>
              <a:t>After navigating to the VQI reporting website, users will see a link (circled in red on this slide) that will direct them to the reporting schedule, which is updated yearly in the fall.</a:t>
            </a:r>
          </a:p>
        </p:txBody>
      </p:sp>
      <p:sp>
        <p:nvSpPr>
          <p:cNvPr id="4" name="Slide Number Placeholder 3"/>
          <p:cNvSpPr>
            <a:spLocks noGrp="1"/>
          </p:cNvSpPr>
          <p:nvPr>
            <p:ph type="sldNum" sz="quarter" idx="5"/>
          </p:nvPr>
        </p:nvSpPr>
        <p:spPr/>
        <p:txBody>
          <a:bodyPr/>
          <a:lstStyle/>
          <a:p>
            <a:fld id="{B277A8DC-287D-410B-92E8-1FAC1784B1DD}" type="slidenum">
              <a:rPr lang="en-US" smtClean="0"/>
              <a:t>23</a:t>
            </a:fld>
            <a:endParaRPr lang="en-US"/>
          </a:p>
        </p:txBody>
      </p:sp>
    </p:spTree>
    <p:extLst>
      <p:ext uri="{BB962C8B-B14F-4D97-AF65-F5344CB8AC3E}">
        <p14:creationId xmlns:p14="http://schemas.microsoft.com/office/powerpoint/2010/main" val="29566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the VQI Reporting Schedule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24</a:t>
            </a:fld>
            <a:endParaRPr lang="en-US"/>
          </a:p>
        </p:txBody>
      </p:sp>
    </p:spTree>
    <p:extLst>
      <p:ext uri="{BB962C8B-B14F-4D97-AF65-F5344CB8AC3E}">
        <p14:creationId xmlns:p14="http://schemas.microsoft.com/office/powerpoint/2010/main" val="3372526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motivate the topic of embedded drill-down and data feedback, consider again the continuous cycle of quality improvement that the VQI represents. Just having your center’s data analyzed is not sufficient to move through this cycle. That is, just looking at the PSO reports and calling it a day isn’t enough. Centers need to be able to use their data – to drill-down into the data, to identify which patients had certain events, and efficiently use this information to drive quality improvement.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centers need to be able to utilize tools, in conjunction with the data that has been analyzed, to implement QI. This is precisely what the embedded drill-down and data feedback functionality in PSO reports was designed to facilitate.</a:t>
            </a:r>
          </a:p>
          <a:p>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25</a:t>
            </a:fld>
            <a:endParaRPr lang="en-US"/>
          </a:p>
        </p:txBody>
      </p:sp>
    </p:spTree>
    <p:extLst>
      <p:ext uri="{BB962C8B-B14F-4D97-AF65-F5344CB8AC3E}">
        <p14:creationId xmlns:p14="http://schemas.microsoft.com/office/powerpoint/2010/main" val="210061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“Drill-down” refers to the ability to identify included/excluded cases, as well as cases with each noted outcome (e.g., What patients had a postop stroke? What patients didn’t get DC Meds? What patients didn’t have an EVAR Sac Diameter reported?, etc.).</a:t>
            </a:r>
          </a:p>
          <a:p>
            <a:endParaRPr lang="en-US" dirty="0"/>
          </a:p>
          <a:p>
            <a:r>
              <a:rPr lang="en-US" dirty="0"/>
              <a:t>“Data feedback” means providing this information to centers in a nice package that can be easily downloaded and efficiently used for quality improvement efforts.</a:t>
            </a:r>
          </a:p>
          <a:p>
            <a:endParaRPr lang="en-US" dirty="0"/>
          </a:p>
          <a:p>
            <a:r>
              <a:rPr lang="en-US" dirty="0"/>
              <a:t>And finally, “Embedded” means that it’s all contained in the report. There is no need for a separate platform or web link – no jumping through hoops just to get data back.</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26</a:t>
            </a:fld>
            <a:endParaRPr lang="en-US"/>
          </a:p>
        </p:txBody>
      </p:sp>
    </p:spTree>
    <p:extLst>
      <p:ext uri="{BB962C8B-B14F-4D97-AF65-F5344CB8AC3E}">
        <p14:creationId xmlns:p14="http://schemas.microsoft.com/office/powerpoint/2010/main" val="234376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Embedded drill-down and data feedback is provided in the form of interactive, downloadable tables.</a:t>
            </a:r>
          </a:p>
          <a:p>
            <a:endParaRPr lang="en-US" dirty="0"/>
          </a:p>
          <a:p>
            <a:r>
              <a:rPr lang="en-US" dirty="0"/>
              <a:t>These tables are found in the VQI Case Appendix of each report, which has a dedicated section in the report’s table of contents.</a:t>
            </a:r>
          </a:p>
          <a:p>
            <a:endParaRPr lang="en-US" dirty="0"/>
          </a:p>
          <a:p>
            <a:r>
              <a:rPr lang="en-US" dirty="0"/>
              <a:t>As seen in this slide from the VQI Best Practices Dashboard, clicking on any of the sub-headings in the VQI Case Appendix will direct users to the corresponding interactive drill-down table. For example, the selection shown on this slide will direct users to the drill-down table that corresponds to the INFRA dashboards.</a:t>
            </a:r>
          </a:p>
        </p:txBody>
      </p:sp>
      <p:sp>
        <p:nvSpPr>
          <p:cNvPr id="4" name="Slide Number Placeholder 3"/>
          <p:cNvSpPr>
            <a:spLocks noGrp="1"/>
          </p:cNvSpPr>
          <p:nvPr>
            <p:ph type="sldNum" sz="quarter" idx="5"/>
          </p:nvPr>
        </p:nvSpPr>
        <p:spPr/>
        <p:txBody>
          <a:bodyPr/>
          <a:lstStyle/>
          <a:p>
            <a:fld id="{B277A8DC-287D-410B-92E8-1FAC1784B1DD}" type="slidenum">
              <a:rPr lang="en-US" smtClean="0"/>
              <a:t>27</a:t>
            </a:fld>
            <a:endParaRPr lang="en-US"/>
          </a:p>
        </p:txBody>
      </p:sp>
    </p:spTree>
    <p:extLst>
      <p:ext uri="{BB962C8B-B14F-4D97-AF65-F5344CB8AC3E}">
        <p14:creationId xmlns:p14="http://schemas.microsoft.com/office/powerpoint/2010/main" val="669779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Drill-down table</a:t>
            </a:r>
          </a:p>
          <a:p>
            <a:endParaRPr lang="en-US" dirty="0"/>
          </a:p>
          <a:p>
            <a:r>
              <a:rPr lang="en-US" dirty="0"/>
              <a:t>The total number of cases in the procedure timeframe is given at the top, and this matches the number of entries (rows) in the table.</a:t>
            </a:r>
          </a:p>
          <a:p>
            <a:endParaRPr lang="en-US" dirty="0"/>
          </a:p>
          <a:p>
            <a:r>
              <a:rPr lang="en-US" dirty="0"/>
              <a:t>Every row in the table represents a case, and cases are indexed by PRIMPROCID, a  unique case identifier assigned to each procedure to protect patient identity.</a:t>
            </a:r>
          </a:p>
          <a:p>
            <a:endParaRPr lang="en-US" dirty="0"/>
          </a:p>
          <a:p>
            <a:r>
              <a:rPr lang="en-US" dirty="0"/>
              <a:t>The default display is 10 rows, but the number of rows displayed (10, 25, 50, 100, 250, or 500) can be changed.</a:t>
            </a:r>
          </a:p>
          <a:p>
            <a:endParaRPr lang="en-US" dirty="0"/>
          </a:p>
          <a:p>
            <a:r>
              <a:rPr lang="en-US" dirty="0"/>
              <a:t>Users can also page thru their center’s cases.</a:t>
            </a:r>
          </a:p>
          <a:p>
            <a:endParaRPr lang="en-US" dirty="0"/>
          </a:p>
          <a:p>
            <a:r>
              <a:rPr lang="en-US" dirty="0"/>
              <a:t>Buttons can be used to download either a .csv or .xlsx file containing all of the data in the interactive table.</a:t>
            </a:r>
          </a:p>
          <a:p>
            <a:endParaRPr lang="en-US" dirty="0"/>
          </a:p>
          <a:p>
            <a:r>
              <a:rPr lang="en-US" dirty="0"/>
              <a:t>The number of cases included in each dashboard is given, as well as the number of cases not included in either dashboard (note 3+11+71=85).</a:t>
            </a:r>
          </a:p>
          <a:p>
            <a:endParaRPr lang="en-US" dirty="0"/>
          </a:p>
          <a:p>
            <a:r>
              <a:rPr lang="en-US" dirty="0"/>
              <a:t>Specific cases that were included/excluded in each dashboard can be identified using binary indicators…</a:t>
            </a:r>
          </a:p>
          <a:p>
            <a:r>
              <a:rPr lang="en-US" dirty="0"/>
              <a:t>	(In INFRA CLTI = 1) </a:t>
            </a:r>
            <a:r>
              <a:rPr lang="en-US" dirty="0">
                <a:sym typeface="Wingdings" panose="05000000000000000000" pitchFamily="2" charset="2"/>
              </a:rPr>
              <a:t></a:t>
            </a:r>
            <a:r>
              <a:rPr lang="en-US" dirty="0"/>
              <a:t> Included in the INFRA CLTI dashboard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INFRA CLAUD = 1) </a:t>
            </a:r>
            <a:r>
              <a:rPr lang="en-US" dirty="0">
                <a:sym typeface="Wingdings" panose="05000000000000000000" pitchFamily="2" charset="2"/>
              </a:rPr>
              <a:t></a:t>
            </a:r>
            <a:r>
              <a:rPr lang="en-US" dirty="0"/>
              <a:t> Included in the INFRA CLAUD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INFRA CLTI = 0 and In INFRA CLAUD = 0) </a:t>
            </a:r>
            <a:r>
              <a:rPr lang="en-US" dirty="0">
                <a:sym typeface="Wingdings" panose="05000000000000000000" pitchFamily="2" charset="2"/>
              </a:rPr>
              <a:t> N</a:t>
            </a:r>
            <a:r>
              <a:rPr lang="en-US" dirty="0"/>
              <a:t>ot included in either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scroll bar can be used to see additional columns/variables in the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 can be sorted on any column by clicking the double arrows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function can be helpful when looking for a specific PRIMPROCID. It returns every row containing at least 1 cell satisfying the value entered in the search bar.</a:t>
            </a:r>
          </a:p>
        </p:txBody>
      </p:sp>
      <p:sp>
        <p:nvSpPr>
          <p:cNvPr id="4" name="Slide Number Placeholder 3"/>
          <p:cNvSpPr>
            <a:spLocks noGrp="1"/>
          </p:cNvSpPr>
          <p:nvPr>
            <p:ph type="sldNum" sz="quarter" idx="5"/>
          </p:nvPr>
        </p:nvSpPr>
        <p:spPr/>
        <p:txBody>
          <a:bodyPr/>
          <a:lstStyle/>
          <a:p>
            <a:fld id="{B277A8DC-287D-410B-92E8-1FAC1784B1DD}" type="slidenum">
              <a:rPr lang="en-US" smtClean="0"/>
              <a:t>28</a:t>
            </a:fld>
            <a:endParaRPr lang="en-US"/>
          </a:p>
        </p:txBody>
      </p:sp>
    </p:spTree>
    <p:extLst>
      <p:ext uri="{BB962C8B-B14F-4D97-AF65-F5344CB8AC3E}">
        <p14:creationId xmlns:p14="http://schemas.microsoft.com/office/powerpoint/2010/main" val="2226014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these simple features can be useful. </a:t>
            </a:r>
          </a:p>
          <a:p>
            <a:endParaRPr lang="en-US" dirty="0"/>
          </a:p>
          <a:p>
            <a:r>
              <a:rPr lang="en-US" dirty="0"/>
              <a:t>In this slide, the scroll bar has been used to scroll over to some of the outcomes given in the table. By sorting on Ips Amp (Ipsilateral Amputation), one can quickly identify the 9 cases that had this event. Note that 1 of these cases also had a postop MI.</a:t>
            </a:r>
          </a:p>
        </p:txBody>
      </p:sp>
      <p:sp>
        <p:nvSpPr>
          <p:cNvPr id="4" name="Slide Number Placeholder 3"/>
          <p:cNvSpPr>
            <a:spLocks noGrp="1"/>
          </p:cNvSpPr>
          <p:nvPr>
            <p:ph type="sldNum" sz="quarter" idx="5"/>
          </p:nvPr>
        </p:nvSpPr>
        <p:spPr/>
        <p:txBody>
          <a:bodyPr/>
          <a:lstStyle/>
          <a:p>
            <a:fld id="{B277A8DC-287D-410B-92E8-1FAC1784B1DD}" type="slidenum">
              <a:rPr lang="en-US" smtClean="0"/>
              <a:t>29</a:t>
            </a:fld>
            <a:endParaRPr lang="en-US"/>
          </a:p>
        </p:txBody>
      </p:sp>
    </p:spTree>
    <p:extLst>
      <p:ext uri="{BB962C8B-B14F-4D97-AF65-F5344CB8AC3E}">
        <p14:creationId xmlns:p14="http://schemas.microsoft.com/office/powerpoint/2010/main" val="87644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PSO produces 4 distinct reports.</a:t>
            </a:r>
          </a:p>
          <a:p>
            <a:endParaRPr lang="en-US" dirty="0"/>
          </a:p>
          <a:p>
            <a:r>
              <a:rPr lang="en-US" dirty="0"/>
              <a:t>Note that the VQI Quality Initiative Updates feed into the VQI Participation Awards by providing feedback for centers prior to the participation awards at the end of the year.</a:t>
            </a:r>
          </a:p>
          <a:p>
            <a:endParaRPr lang="en-US" dirty="0"/>
          </a:p>
          <a:p>
            <a:r>
              <a:rPr lang="en-US" dirty="0"/>
              <a:t>For all PSO reports, only active users at a center have access to the center’s reports, and the PSO does not share reports with any third-party entities. To be clear, these reports are not for public reporting or pay-for-performance, and they are not intended to “ding” centers. The reports are strictly for internal use by centers to improve patient safety and monitor, facilitate, and drive quality improvement in their respective institutions.   </a:t>
            </a:r>
          </a:p>
          <a:p>
            <a:endParaRPr lang="en-US" dirty="0"/>
          </a:p>
          <a:p>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3</a:t>
            </a:fld>
            <a:endParaRPr lang="en-US"/>
          </a:p>
        </p:txBody>
      </p:sp>
    </p:spTree>
    <p:extLst>
      <p:ext uri="{BB962C8B-B14F-4D97-AF65-F5344CB8AC3E}">
        <p14:creationId xmlns:p14="http://schemas.microsoft.com/office/powerpoint/2010/main" val="1647106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drill-down tables in the Case Appendix have similar structures throughout all PSO reports, though there are some notable differences. In this slide the EVAR drill-down table from the Regional Quality Reports is pictured.</a:t>
            </a:r>
          </a:p>
          <a:p>
            <a:endParaRPr lang="en-US" dirty="0"/>
          </a:p>
          <a:p>
            <a:r>
              <a:rPr lang="en-US" dirty="0"/>
              <a:t>As before, there are binary indicators in the table for report inclusion/exclusion.</a:t>
            </a:r>
          </a:p>
          <a:p>
            <a:endParaRPr lang="en-US" dirty="0"/>
          </a:p>
          <a:p>
            <a:r>
              <a:rPr lang="en-US" dirty="0"/>
              <a:t>Some of the reports in the Regional Quality Reports are risk-adjusted, so the number of included cases is given, as well as the number of cases with complete data (cases that have non-missing values for all risk-adjustment variables used in the model). As pictured in this slide, 53 cases were included in the EVAR Postop LOS&gt;2 Days report, of which 48 had complete data for risk-adjustment.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also a binary indicator to determine which cases had complete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Postop LOS&gt;2 Days = 1) </a:t>
            </a:r>
            <a:r>
              <a:rPr lang="en-US" dirty="0">
                <a:sym typeface="Wingdings" panose="05000000000000000000" pitchFamily="2" charset="2"/>
              </a:rPr>
              <a:t> </a:t>
            </a:r>
            <a:r>
              <a:rPr lang="en-US" dirty="0"/>
              <a:t>This case had complete data for the Postop LOS&gt;2 Days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Postop LOS&gt;2 Days = 0) </a:t>
            </a:r>
            <a:r>
              <a:rPr lang="en-US" dirty="0">
                <a:sym typeface="Wingdings" panose="05000000000000000000" pitchFamily="2" charset="2"/>
              </a:rPr>
              <a:t> </a:t>
            </a:r>
            <a:r>
              <a:rPr lang="en-US" dirty="0"/>
              <a:t>This case did not have complete data for the Postop LOS&gt;2 Days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Postop LOS&gt;2 Days = N/A) </a:t>
            </a:r>
            <a:r>
              <a:rPr lang="en-US" dirty="0">
                <a:sym typeface="Wingdings" panose="05000000000000000000" pitchFamily="2" charset="2"/>
              </a:rPr>
              <a:t> </a:t>
            </a:r>
            <a:r>
              <a:rPr lang="en-US" dirty="0"/>
              <a:t>This case was excluded from the Postop LOS&gt;2 Days report, so the completeness indicator is 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note the binary Postop LOS&gt;2 Days report outcome (Postop LOS &gt;2 Days), as well as the raw Postop LOS number (Postop LOS).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30</a:t>
            </a:fld>
            <a:endParaRPr lang="en-US"/>
          </a:p>
        </p:txBody>
      </p:sp>
    </p:spTree>
    <p:extLst>
      <p:ext uri="{BB962C8B-B14F-4D97-AF65-F5344CB8AC3E}">
        <p14:creationId xmlns:p14="http://schemas.microsoft.com/office/powerpoint/2010/main" val="2155991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separate drill-down table for EVAR Sac Diameter Reporting. Because EVAR Sac Diameter Reporting is a long-term follow-up outcome, the procedure timeframe is 2 years behind the usual/standard procedure timeframe, so a separate table is provided for simplicity/book-keeping.</a:t>
            </a:r>
          </a:p>
          <a:p>
            <a:endParaRPr lang="en-US" dirty="0"/>
          </a:p>
          <a:p>
            <a:r>
              <a:rPr lang="en-US" dirty="0"/>
              <a:t>As before, the number of included cases is given, as well as a binary indicator for report inclusion (In EVAR Sac Diameter Reporting) and the binary report outcome (Sac Diameter Reported).</a:t>
            </a:r>
          </a:p>
          <a:p>
            <a:endParaRPr lang="en-US" dirty="0"/>
          </a:p>
          <a:p>
            <a:r>
              <a:rPr lang="en-US" dirty="0"/>
              <a:t>[End of Presentation] </a:t>
            </a:r>
          </a:p>
        </p:txBody>
      </p:sp>
      <p:sp>
        <p:nvSpPr>
          <p:cNvPr id="4" name="Slide Number Placeholder 3"/>
          <p:cNvSpPr>
            <a:spLocks noGrp="1"/>
          </p:cNvSpPr>
          <p:nvPr>
            <p:ph type="sldNum" sz="quarter" idx="5"/>
          </p:nvPr>
        </p:nvSpPr>
        <p:spPr/>
        <p:txBody>
          <a:bodyPr/>
          <a:lstStyle/>
          <a:p>
            <a:fld id="{B277A8DC-287D-410B-92E8-1FAC1784B1DD}" type="slidenum">
              <a:rPr lang="en-US" smtClean="0"/>
              <a:t>31</a:t>
            </a:fld>
            <a:endParaRPr lang="en-US"/>
          </a:p>
        </p:txBody>
      </p:sp>
    </p:spTree>
    <p:extLst>
      <p:ext uri="{BB962C8B-B14F-4D97-AF65-F5344CB8AC3E}">
        <p14:creationId xmlns:p14="http://schemas.microsoft.com/office/powerpoint/2010/main" val="396002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VQI represents a continuous cycle of quality improvement whereby we collect data, we analyze data, and we utilize tools at our disposal to implement and drive QI.</a:t>
            </a:r>
          </a:p>
          <a:p>
            <a:endParaRPr lang="en-US" dirty="0"/>
          </a:p>
          <a:p>
            <a:r>
              <a:rPr lang="en-US" dirty="0"/>
              <a:t>PSO reports show up in two sections of this cycle – the whole point of PSO reporting is to analyze data and provide centers tools to utilize in their quality improvement endeavors.</a:t>
            </a:r>
          </a:p>
        </p:txBody>
      </p:sp>
      <p:sp>
        <p:nvSpPr>
          <p:cNvPr id="4" name="Slide Number Placeholder 3"/>
          <p:cNvSpPr>
            <a:spLocks noGrp="1"/>
          </p:cNvSpPr>
          <p:nvPr>
            <p:ph type="sldNum" sz="quarter" idx="5"/>
          </p:nvPr>
        </p:nvSpPr>
        <p:spPr/>
        <p:txBody>
          <a:bodyPr/>
          <a:lstStyle/>
          <a:p>
            <a:fld id="{B277A8DC-287D-410B-92E8-1FAC1784B1DD}" type="slidenum">
              <a:rPr lang="en-US" smtClean="0"/>
              <a:t>4</a:t>
            </a:fld>
            <a:endParaRPr lang="en-US"/>
          </a:p>
        </p:txBody>
      </p:sp>
    </p:spTree>
    <p:extLst>
      <p:ext uri="{BB962C8B-B14F-4D97-AF65-F5344CB8AC3E}">
        <p14:creationId xmlns:p14="http://schemas.microsoft.com/office/powerpoint/2010/main" val="73976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Frequency of PSO reports</a:t>
            </a:r>
          </a:p>
        </p:txBody>
      </p:sp>
      <p:sp>
        <p:nvSpPr>
          <p:cNvPr id="4" name="Slide Number Placeholder 3"/>
          <p:cNvSpPr>
            <a:spLocks noGrp="1"/>
          </p:cNvSpPr>
          <p:nvPr>
            <p:ph type="sldNum" sz="quarter" idx="5"/>
          </p:nvPr>
        </p:nvSpPr>
        <p:spPr/>
        <p:txBody>
          <a:bodyPr/>
          <a:lstStyle/>
          <a:p>
            <a:fld id="{B277A8DC-287D-410B-92E8-1FAC1784B1DD}" type="slidenum">
              <a:rPr lang="en-US" smtClean="0"/>
              <a:t>5</a:t>
            </a:fld>
            <a:endParaRPr lang="en-US"/>
          </a:p>
        </p:txBody>
      </p:sp>
    </p:spTree>
    <p:extLst>
      <p:ext uri="{BB962C8B-B14F-4D97-AF65-F5344CB8AC3E}">
        <p14:creationId xmlns:p14="http://schemas.microsoft.com/office/powerpoint/2010/main" val="33634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VQI Best Practices Dashboard</a:t>
            </a:r>
          </a:p>
        </p:txBody>
      </p:sp>
      <p:sp>
        <p:nvSpPr>
          <p:cNvPr id="4" name="Slide Number Placeholder 3"/>
          <p:cNvSpPr>
            <a:spLocks noGrp="1"/>
          </p:cNvSpPr>
          <p:nvPr>
            <p:ph type="sldNum" sz="quarter" idx="5"/>
          </p:nvPr>
        </p:nvSpPr>
        <p:spPr/>
        <p:txBody>
          <a:bodyPr/>
          <a:lstStyle/>
          <a:p>
            <a:fld id="{B277A8DC-287D-410B-92E8-1FAC1784B1DD}" type="slidenum">
              <a:rPr lang="en-US" smtClean="0"/>
              <a:t>6</a:t>
            </a:fld>
            <a:endParaRPr lang="en-US"/>
          </a:p>
        </p:txBody>
      </p:sp>
    </p:spTree>
    <p:extLst>
      <p:ext uri="{BB962C8B-B14F-4D97-AF65-F5344CB8AC3E}">
        <p14:creationId xmlns:p14="http://schemas.microsoft.com/office/powerpoint/2010/main" val="169088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quarterly report</a:t>
            </a:r>
          </a:p>
          <a:p>
            <a:endParaRPr lang="en-US" dirty="0"/>
          </a:p>
          <a:p>
            <a:r>
              <a:rPr lang="en-US" dirty="0"/>
              <a:t>For the quarterly reports, there is a 1-year procedure timeframe that is incremented by 3 months with every report. For example, the 2021 report timeframes are listed on this slide, where each is incremented by 3 months from the prior report.</a:t>
            </a:r>
          </a:p>
        </p:txBody>
      </p:sp>
      <p:sp>
        <p:nvSpPr>
          <p:cNvPr id="4" name="Slide Number Placeholder 3"/>
          <p:cNvSpPr>
            <a:spLocks noGrp="1"/>
          </p:cNvSpPr>
          <p:nvPr>
            <p:ph type="sldNum" sz="quarter" idx="5"/>
          </p:nvPr>
        </p:nvSpPr>
        <p:spPr/>
        <p:txBody>
          <a:bodyPr/>
          <a:lstStyle/>
          <a:p>
            <a:fld id="{B277A8DC-287D-410B-92E8-1FAC1784B1DD}" type="slidenum">
              <a:rPr lang="en-US" smtClean="0"/>
              <a:t>7</a:t>
            </a:fld>
            <a:endParaRPr lang="en-US"/>
          </a:p>
        </p:txBody>
      </p:sp>
    </p:spTree>
    <p:extLst>
      <p:ext uri="{BB962C8B-B14F-4D97-AF65-F5344CB8AC3E}">
        <p14:creationId xmlns:p14="http://schemas.microsoft.com/office/powerpoint/2010/main" val="271997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cumulative report, produced once per year</a:t>
            </a:r>
          </a:p>
          <a:p>
            <a:endParaRPr lang="en-US" dirty="0"/>
          </a:p>
          <a:p>
            <a:r>
              <a:rPr lang="en-US" dirty="0"/>
              <a:t>For the cumulative report, there is a 4-year procedure timeframe (formerly 3-year as shown for the Spring 2021 cumulative report) that is incremented by 1 year with every report. For example, the Spring 2022 cumulative report will cover cases from 2018 to 2021, the Spring 2023 cumulative report will cover cases from 2019 to 2022, etc.</a:t>
            </a:r>
          </a:p>
        </p:txBody>
      </p:sp>
      <p:sp>
        <p:nvSpPr>
          <p:cNvPr id="4" name="Slide Number Placeholder 3"/>
          <p:cNvSpPr>
            <a:spLocks noGrp="1"/>
          </p:cNvSpPr>
          <p:nvPr>
            <p:ph type="sldNum" sz="quarter" idx="5"/>
          </p:nvPr>
        </p:nvSpPr>
        <p:spPr/>
        <p:txBody>
          <a:bodyPr/>
          <a:lstStyle/>
          <a:p>
            <a:fld id="{B277A8DC-287D-410B-92E8-1FAC1784B1DD}" type="slidenum">
              <a:rPr lang="en-US" smtClean="0"/>
              <a:t>8</a:t>
            </a:fld>
            <a:endParaRPr lang="en-US"/>
          </a:p>
        </p:txBody>
      </p:sp>
    </p:spTree>
    <p:extLst>
      <p:ext uri="{BB962C8B-B14F-4D97-AF65-F5344CB8AC3E}">
        <p14:creationId xmlns:p14="http://schemas.microsoft.com/office/powerpoint/2010/main" val="1948734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VQI Best Practices Dashboard, and indeed all PSO reports, are interactive .html files (i.e., they open in a web browser) that contain a table of contents for navigation. </a:t>
            </a:r>
          </a:p>
          <a:p>
            <a:endParaRPr lang="en-US" dirty="0"/>
          </a:p>
          <a:p>
            <a:r>
              <a:rPr lang="en-US" dirty="0"/>
              <a:t>Individual dashboards (e.g., PVI CLAUD) can be accessed by clicking on the respective names in the table of contents. For example, clicking on PVI CLAUD in the table of contents will direct users to the PVI CLAUD dashboard pictured in this slide.</a:t>
            </a:r>
          </a:p>
          <a:p>
            <a:endParaRPr lang="en-US" dirty="0"/>
          </a:p>
          <a:p>
            <a:r>
              <a:rPr lang="en-US" dirty="0"/>
              <a:t>The procedure timeframe, as well as the inclusion/exclusion criteria, are given at the top of each dashboard.</a:t>
            </a:r>
          </a:p>
          <a:p>
            <a:endParaRPr lang="en-US" dirty="0"/>
          </a:p>
          <a:p>
            <a:r>
              <a:rPr lang="en-US" dirty="0"/>
              <a:t>Center results, as well as regional and VQI Overall benchmarks are provided.</a:t>
            </a:r>
          </a:p>
          <a:p>
            <a:endParaRPr lang="en-US" dirty="0"/>
          </a:p>
          <a:p>
            <a:r>
              <a:rPr lang="en-US" dirty="0"/>
              <a:t>The aggregate, overall VQI rate is given, as well as the 10</a:t>
            </a:r>
            <a:r>
              <a:rPr lang="en-US" baseline="30000" dirty="0"/>
              <a:t>th</a:t>
            </a:r>
            <a:r>
              <a:rPr lang="en-US" dirty="0"/>
              <a:t>, 25</a:t>
            </a:r>
            <a:r>
              <a:rPr lang="en-US" baseline="30000" dirty="0"/>
              <a:t>th</a:t>
            </a:r>
            <a:r>
              <a:rPr lang="en-US" dirty="0"/>
              <a:t>, 50</a:t>
            </a:r>
            <a:r>
              <a:rPr lang="en-US" baseline="30000" dirty="0"/>
              <a:t>th</a:t>
            </a:r>
            <a:r>
              <a:rPr lang="en-US" dirty="0"/>
              <a:t> (median), 75</a:t>
            </a:r>
            <a:r>
              <a:rPr lang="en-US" baseline="30000" dirty="0"/>
              <a:t>th</a:t>
            </a:r>
            <a:r>
              <a:rPr lang="en-US" dirty="0"/>
              <a:t>, and 90</a:t>
            </a:r>
            <a:r>
              <a:rPr lang="en-US" baseline="30000" dirty="0"/>
              <a:t>th</a:t>
            </a:r>
            <a:r>
              <a:rPr lang="en-US" dirty="0"/>
              <a:t> percentiles among all VQI centers. </a:t>
            </a:r>
          </a:p>
          <a:p>
            <a:endParaRPr lang="en-US" dirty="0"/>
          </a:p>
          <a:p>
            <a:r>
              <a:rPr lang="en-US" dirty="0"/>
              <a:t>For example, 25% of VQI centers had a Preop ABI/Toe Pressure rate &lt;= 63.9%. Similarly, 75% of VQI centers had a rate &lt;= 93.8% (which means 25% of VQI centers had a rate &gt;= 93.8%).</a:t>
            </a:r>
          </a:p>
          <a:p>
            <a:endParaRPr lang="en-US" dirty="0"/>
          </a:p>
          <a:p>
            <a:r>
              <a:rPr lang="en-US" dirty="0"/>
              <a:t>Center results are highlighted if the center is in the “top” 25</a:t>
            </a:r>
            <a:r>
              <a:rPr lang="en-US" baseline="30000" dirty="0"/>
              <a:t>th </a:t>
            </a:r>
            <a:r>
              <a:rPr lang="en-US" dirty="0"/>
              <a:t>percentile or “bottom” 25</a:t>
            </a:r>
            <a:r>
              <a:rPr lang="en-US" baseline="30000" dirty="0"/>
              <a:t>th</a:t>
            </a:r>
            <a:r>
              <a:rPr lang="en-US" dirty="0"/>
              <a:t> percentile</a:t>
            </a:r>
          </a:p>
          <a:p>
            <a:endParaRPr lang="en-US" dirty="0"/>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process measures, a center is in the “top” 25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 if its rate is greater than or equal to the given 75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 Similarly, a center is in the “bottom” 25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 if its rate is less than or equal to the given 25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 </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complications/adverse events, a center is in the “top” 25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 if its rate is less than or equal to the given 25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 Similarly, a center is in the “bottom” 25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 if its rate is greater than or equal to the given 75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percentile.</a:t>
            </a:r>
            <a:endParaRPr lang="en-US" dirty="0"/>
          </a:p>
        </p:txBody>
      </p:sp>
      <p:sp>
        <p:nvSpPr>
          <p:cNvPr id="4" name="Slide Number Placeholder 3"/>
          <p:cNvSpPr>
            <a:spLocks noGrp="1"/>
          </p:cNvSpPr>
          <p:nvPr>
            <p:ph type="sldNum" sz="quarter" idx="5"/>
          </p:nvPr>
        </p:nvSpPr>
        <p:spPr/>
        <p:txBody>
          <a:bodyPr/>
          <a:lstStyle/>
          <a:p>
            <a:fld id="{B277A8DC-287D-410B-92E8-1FAC1784B1DD}" type="slidenum">
              <a:rPr lang="en-US" smtClean="0"/>
              <a:t>9</a:t>
            </a:fld>
            <a:endParaRPr lang="en-US"/>
          </a:p>
        </p:txBody>
      </p:sp>
    </p:spTree>
    <p:extLst>
      <p:ext uri="{BB962C8B-B14F-4D97-AF65-F5344CB8AC3E}">
        <p14:creationId xmlns:p14="http://schemas.microsoft.com/office/powerpoint/2010/main" val="216014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8940800" cy="889000"/>
          </a:xfrm>
          <a:prstGeom prst="rect">
            <a:avLst/>
          </a:prstGeom>
        </p:spPr>
        <p:txBody>
          <a:bodyPr/>
          <a:lstStyle>
            <a:lvl1pPr marL="185738" indent="0">
              <a:defRPr sz="4000"/>
            </a:lvl1pPr>
          </a:lstStyle>
          <a:p>
            <a:r>
              <a:rPr lang="en-US" dirty="0"/>
              <a:t>Click to edit Master title style</a:t>
            </a:r>
          </a:p>
        </p:txBody>
      </p:sp>
    </p:spTree>
    <p:extLst>
      <p:ext uri="{BB962C8B-B14F-4D97-AF65-F5344CB8AC3E}">
        <p14:creationId xmlns:p14="http://schemas.microsoft.com/office/powerpoint/2010/main" val="289806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2"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11/24/2021</a:t>
            </a:fld>
            <a:endParaRPr lang="en-US" dirty="0">
              <a:solidFill>
                <a:prstClr val="white"/>
              </a:solidFill>
            </a:endParaRPr>
          </a:p>
        </p:txBody>
      </p:sp>
      <p:sp>
        <p:nvSpPr>
          <p:cNvPr id="5" name="Footer Placeholder 4"/>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436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0"/>
            <a:ext cx="2743201"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4" y="274650"/>
            <a:ext cx="8026399"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99" y="6356362"/>
            <a:ext cx="2844800" cy="365125"/>
          </a:xfrm>
          <a:prstGeom prst="rect">
            <a:avLst/>
          </a:prstGeom>
        </p:spPr>
        <p:txBody>
          <a:bodyPr/>
          <a:lstStyle/>
          <a:p>
            <a:fld id="{407C0E81-E9A8-4440-BA0C-D9EB647B7BB3}" type="datetimeFigureOut">
              <a:rPr lang="en-US" smtClean="0">
                <a:solidFill>
                  <a:prstClr val="black"/>
                </a:solidFill>
              </a:rPr>
              <a:pPr/>
              <a:t>11/24/2021</a:t>
            </a:fld>
            <a:endParaRPr lang="en-US">
              <a:solidFill>
                <a:prstClr val="black"/>
              </a:solidFill>
            </a:endParaRPr>
          </a:p>
        </p:txBody>
      </p:sp>
      <p:sp>
        <p:nvSpPr>
          <p:cNvPr id="5" name="Footer Placeholder 4"/>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136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1016003" y="1625600"/>
            <a:ext cx="10498667"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50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8384" y="1225296"/>
            <a:ext cx="9314688" cy="1828800"/>
          </a:xfrm>
        </p:spPr>
        <p:txBody>
          <a:bodyPr/>
          <a:lstStyle>
            <a:lvl1pPr>
              <a:defRPr sz="4400"/>
            </a:lvl1pPr>
          </a:lstStyle>
          <a:p>
            <a:r>
              <a:rPr lang="en-US" dirty="0"/>
              <a:t>Click to edit Master title style</a:t>
            </a:r>
            <a:endParaRPr lang="en-GB" dirty="0"/>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Slide Number Placeholder 3"/>
          <p:cNvSpPr>
            <a:spLocks noGrp="1"/>
          </p:cNvSpPr>
          <p:nvPr>
            <p:ph type="sldNum" sz="quarter" idx="10"/>
          </p:nvPr>
        </p:nvSpPr>
        <p:spPr>
          <a:xfrm>
            <a:off x="609601" y="6186645"/>
            <a:ext cx="2743199" cy="365125"/>
          </a:xfrm>
          <a:prstGeom prst="rect">
            <a:avLst/>
          </a:prstGeom>
        </p:spPr>
        <p:txBody>
          <a:bodyPr/>
          <a:lstStyle/>
          <a:p>
            <a:fld id="{19BB7DA4-2697-4546-83A3-2C93572BA837}" type="slidenum">
              <a:rPr lang="en-US" smtClean="0"/>
              <a:pPr/>
              <a:t>‹#›</a:t>
            </a:fld>
            <a:endParaRPr lang="en-US" dirty="0"/>
          </a:p>
        </p:txBody>
      </p:sp>
    </p:spTree>
    <p:extLst>
      <p:ext uri="{BB962C8B-B14F-4D97-AF65-F5344CB8AC3E}">
        <p14:creationId xmlns:p14="http://schemas.microsoft.com/office/powerpoint/2010/main" val="271544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469" y="1498601"/>
            <a:ext cx="10972800" cy="4089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40267" y="190500"/>
            <a:ext cx="8500534" cy="812800"/>
          </a:xfrm>
          <a:prstGeom prst="rect">
            <a:avLst/>
          </a:prstGeom>
        </p:spPr>
        <p:txBody>
          <a:bodyPr>
            <a:normAutofit/>
          </a:bodyPr>
          <a:lstStyle>
            <a:lvl1pPr algn="l">
              <a:defRPr sz="3600" b="1"/>
            </a:lvl1pPr>
          </a:lstStyle>
          <a:p>
            <a:r>
              <a:rPr lang="en-US" dirty="0"/>
              <a:t>Click to edit Master title style</a:t>
            </a:r>
          </a:p>
        </p:txBody>
      </p:sp>
    </p:spTree>
    <p:extLst>
      <p:ext uri="{BB962C8B-B14F-4D97-AF65-F5344CB8AC3E}">
        <p14:creationId xmlns:p14="http://schemas.microsoft.com/office/powerpoint/2010/main" val="85963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11/24/2021</a:t>
            </a:fld>
            <a:endParaRPr lang="en-US" dirty="0">
              <a:solidFill>
                <a:prstClr val="white"/>
              </a:solidFill>
            </a:endParaRPr>
          </a:p>
        </p:txBody>
      </p:sp>
      <p:sp>
        <p:nvSpPr>
          <p:cNvPr id="6" name="Slide Number Placeholder 5"/>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366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9604" y="1600206"/>
            <a:ext cx="53848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6"/>
            <a:ext cx="53848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11/24/2021</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285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11/24/2021</a:t>
            </a:fld>
            <a:endParaRPr lang="en-US" dirty="0">
              <a:solidFill>
                <a:prstClr val="white"/>
              </a:solidFill>
            </a:endParaRPr>
          </a:p>
        </p:txBody>
      </p:sp>
      <p:sp>
        <p:nvSpPr>
          <p:cNvPr id="8" name="Footer Placeholder 7"/>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82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9728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11/24/2021</a:t>
            </a:fld>
            <a:endParaRPr lang="en-US" dirty="0">
              <a:solidFill>
                <a:prstClr val="white"/>
              </a:solidFill>
            </a:endParaRPr>
          </a:p>
        </p:txBody>
      </p:sp>
      <p:sp>
        <p:nvSpPr>
          <p:cNvPr id="4" name="Footer Placeholder 3"/>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836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11/24/2021</a:t>
            </a:fld>
            <a:endParaRPr lang="en-US" dirty="0">
              <a:solidFill>
                <a:prstClr val="white"/>
              </a:solidFill>
            </a:endParaRPr>
          </a:p>
        </p:txBody>
      </p:sp>
      <p:sp>
        <p:nvSpPr>
          <p:cNvPr id="3" name="Footer Placeholder 2"/>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558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0"/>
            <a:ext cx="4011083" cy="1162050"/>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8" y="1435103"/>
            <a:ext cx="401108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11/24/2021</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35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20"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599" y="6356362"/>
            <a:ext cx="28448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11/24/2021</a:t>
            </a:fld>
            <a:endParaRPr lang="en-US" dirty="0">
              <a:solidFill>
                <a:prstClr val="white"/>
              </a:solidFill>
            </a:endParaRPr>
          </a:p>
        </p:txBody>
      </p:sp>
      <p:sp>
        <p:nvSpPr>
          <p:cNvPr id="6" name="Footer Placeholder 5"/>
          <p:cNvSpPr>
            <a:spLocks noGrp="1"/>
          </p:cNvSpPr>
          <p:nvPr>
            <p:ph type="ftr" sz="quarter" idx="11"/>
          </p:nvPr>
        </p:nvSpPr>
        <p:spPr>
          <a:xfrm>
            <a:off x="4165604" y="6356362"/>
            <a:ext cx="38608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1" y="6356362"/>
            <a:ext cx="28448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222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white">
          <a:xfrm>
            <a:off x="5" y="1138456"/>
            <a:ext cx="12192000" cy="160020"/>
          </a:xfrm>
          <a:prstGeom prst="rect">
            <a:avLst/>
          </a:prstGeom>
          <a:solidFill>
            <a:srgbClr val="FFFFFF"/>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4" name="Rectangle 13"/>
          <p:cNvSpPr/>
          <p:nvPr userDrawn="1"/>
        </p:nvSpPr>
        <p:spPr>
          <a:xfrm>
            <a:off x="25404" y="1151571"/>
            <a:ext cx="71119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5" name="Rectangle 14"/>
          <p:cNvSpPr/>
          <p:nvPr userDrawn="1"/>
        </p:nvSpPr>
        <p:spPr>
          <a:xfrm>
            <a:off x="787401" y="1151571"/>
            <a:ext cx="11404600"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sz="1800" kern="0">
              <a:solidFill>
                <a:prstClr val="white"/>
              </a:solidFill>
            </a:endParaRPr>
          </a:p>
        </p:txBody>
      </p:sp>
      <p:sp>
        <p:nvSpPr>
          <p:cNvPr id="16" name="Slide Number Placeholder 22"/>
          <p:cNvSpPr txBox="1">
            <a:spLocks/>
          </p:cNvSpPr>
          <p:nvPr userDrawn="1"/>
        </p:nvSpPr>
        <p:spPr>
          <a:xfrm>
            <a:off x="5" y="1138456"/>
            <a:ext cx="71119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sp>
        <p:nvSpPr>
          <p:cNvPr id="19" name="Title Placeholder 18"/>
          <p:cNvSpPr>
            <a:spLocks noGrp="1"/>
          </p:cNvSpPr>
          <p:nvPr>
            <p:ph type="title"/>
          </p:nvPr>
        </p:nvSpPr>
        <p:spPr>
          <a:xfrm>
            <a:off x="94146" y="8571"/>
            <a:ext cx="8786168"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p:cNvSpPr>
            <a:spLocks noGrp="1"/>
          </p:cNvSpPr>
          <p:nvPr>
            <p:ph type="body" idx="1"/>
          </p:nvPr>
        </p:nvSpPr>
        <p:spPr>
          <a:xfrm>
            <a:off x="1003304" y="1473201"/>
            <a:ext cx="10616592" cy="4134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company name&#10;&#10;Description automatically generated">
            <a:extLst>
              <a:ext uri="{FF2B5EF4-FFF2-40B4-BE49-F238E27FC236}">
                <a16:creationId xmlns:a16="http://schemas.microsoft.com/office/drawing/2014/main" id="{66730510-B486-4CEC-B011-082D2D80E9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48698" y="5384799"/>
            <a:ext cx="1284255" cy="1228377"/>
          </a:xfrm>
          <a:prstGeom prst="rect">
            <a:avLst/>
          </a:prstGeom>
        </p:spPr>
      </p:pic>
    </p:spTree>
    <p:extLst>
      <p:ext uri="{BB962C8B-B14F-4D97-AF65-F5344CB8AC3E}">
        <p14:creationId xmlns:p14="http://schemas.microsoft.com/office/powerpoint/2010/main" val="342051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36ACE083-7C0F-40F6-B19B-87EEB96F1F80}"/>
              </a:ext>
            </a:extLst>
          </p:cNvPr>
          <p:cNvSpPr>
            <a:spLocks noGrp="1"/>
          </p:cNvSpPr>
          <p:nvPr>
            <p:ph idx="1"/>
          </p:nvPr>
        </p:nvSpPr>
        <p:spPr>
          <a:xfrm>
            <a:off x="609600" y="2304321"/>
            <a:ext cx="10972800" cy="3441160"/>
          </a:xfrm>
        </p:spPr>
        <p:txBody>
          <a:bodyPr>
            <a:normAutofit/>
          </a:bodyPr>
          <a:lstStyle/>
          <a:p>
            <a:pPr marL="0" indent="0" algn="ctr">
              <a:buNone/>
            </a:pPr>
            <a:endParaRPr lang="en-US" b="1" dirty="0"/>
          </a:p>
          <a:p>
            <a:pPr marL="0" indent="0" algn="ctr">
              <a:buNone/>
            </a:pPr>
            <a:r>
              <a:rPr lang="en-US" sz="4000" b="1" dirty="0">
                <a:latin typeface="Calibri" pitchFamily="34" charset="0"/>
              </a:rPr>
              <a:t>An Introduction to PSO Reporting</a:t>
            </a:r>
          </a:p>
          <a:p>
            <a:pPr marL="0" indent="0" algn="ctr">
              <a:buNone/>
            </a:pPr>
            <a:endParaRPr lang="en-US" sz="2000" b="1" dirty="0">
              <a:latin typeface="Calibri" pitchFamily="34" charset="0"/>
            </a:endParaRPr>
          </a:p>
          <a:p>
            <a:pPr marL="0" indent="0" algn="ctr">
              <a:buNone/>
            </a:pPr>
            <a:r>
              <a:rPr lang="en-US" sz="2000" b="1" dirty="0">
                <a:latin typeface="Calibri" pitchFamily="34" charset="0"/>
              </a:rPr>
              <a:t>November 2021</a:t>
            </a:r>
          </a:p>
        </p:txBody>
      </p:sp>
    </p:spTree>
    <p:extLst>
      <p:ext uri="{BB962C8B-B14F-4D97-AF65-F5344CB8AC3E}">
        <p14:creationId xmlns:p14="http://schemas.microsoft.com/office/powerpoint/2010/main" val="22095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Regional Quality Report</a:t>
            </a:r>
          </a:p>
        </p:txBody>
      </p:sp>
      <p:sp>
        <p:nvSpPr>
          <p:cNvPr id="19" name="Content Placeholder 18">
            <a:extLst>
              <a:ext uri="{FF2B5EF4-FFF2-40B4-BE49-F238E27FC236}">
                <a16:creationId xmlns:a16="http://schemas.microsoft.com/office/drawing/2014/main" id="{85BDA7E1-7243-44D3-BD8C-44DE0F842C26}"/>
              </a:ext>
            </a:extLst>
          </p:cNvPr>
          <p:cNvSpPr>
            <a:spLocks noGrp="1"/>
          </p:cNvSpPr>
          <p:nvPr>
            <p:ph idx="1"/>
          </p:nvPr>
        </p:nvSpPr>
        <p:spPr>
          <a:xfrm>
            <a:off x="897469" y="1498600"/>
            <a:ext cx="10972800" cy="5053119"/>
          </a:xfrm>
        </p:spPr>
        <p:txBody>
          <a:bodyPr>
            <a:normAutofit/>
          </a:bodyPr>
          <a:lstStyle/>
          <a:p>
            <a:r>
              <a:rPr lang="en-US" sz="2800" dirty="0"/>
              <a:t>Cornerstone of VQI regional quality group meetings</a:t>
            </a:r>
          </a:p>
          <a:p>
            <a:endParaRPr lang="en-US" sz="2800" dirty="0"/>
          </a:p>
          <a:p>
            <a:r>
              <a:rPr lang="en-US" sz="2800" dirty="0"/>
              <a:t>Targeted, comparative results and benchmarks</a:t>
            </a:r>
          </a:p>
          <a:p>
            <a:pPr lvl="1"/>
            <a:r>
              <a:rPr lang="en-US" sz="2400" dirty="0"/>
              <a:t>Currently 23 key measures</a:t>
            </a:r>
          </a:p>
          <a:p>
            <a:pPr marL="914400" lvl="2" indent="0">
              <a:buNone/>
            </a:pPr>
            <a:endParaRPr lang="en-US" sz="2000" dirty="0"/>
          </a:p>
          <a:p>
            <a:r>
              <a:rPr lang="en-US" sz="2800" dirty="0"/>
              <a:t>Peri-operative outcomes </a:t>
            </a:r>
            <a:r>
              <a:rPr lang="en-US" sz="2800" u="sng" dirty="0"/>
              <a:t>and</a:t>
            </a:r>
            <a:r>
              <a:rPr lang="en-US" sz="2800" dirty="0"/>
              <a:t> long-term (9-21 month) outcomes</a:t>
            </a:r>
          </a:p>
          <a:p>
            <a:pPr lvl="1"/>
            <a:r>
              <a:rPr lang="en-US" sz="2400" dirty="0"/>
              <a:t>Process measures and complications</a:t>
            </a:r>
          </a:p>
          <a:p>
            <a:pPr marL="457200" lvl="1" indent="0">
              <a:buNone/>
            </a:pPr>
            <a:endParaRPr lang="en-US" sz="2400" dirty="0"/>
          </a:p>
          <a:p>
            <a:r>
              <a:rPr lang="en-US" sz="2800" dirty="0"/>
              <a:t>2 reports per year (Spring and Fall)</a:t>
            </a:r>
          </a:p>
        </p:txBody>
      </p:sp>
    </p:spTree>
    <p:extLst>
      <p:ext uri="{BB962C8B-B14F-4D97-AF65-F5344CB8AC3E}">
        <p14:creationId xmlns:p14="http://schemas.microsoft.com/office/powerpoint/2010/main" val="195277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Regional Quality Report</a:t>
            </a:r>
          </a:p>
        </p:txBody>
      </p:sp>
      <p:pic>
        <p:nvPicPr>
          <p:cNvPr id="8" name="Picture 7">
            <a:extLst>
              <a:ext uri="{FF2B5EF4-FFF2-40B4-BE49-F238E27FC236}">
                <a16:creationId xmlns:a16="http://schemas.microsoft.com/office/drawing/2014/main" id="{91880FAA-B2ED-4DD0-97D8-0D6F9123EB64}"/>
              </a:ext>
            </a:extLst>
          </p:cNvPr>
          <p:cNvPicPr>
            <a:picLocks noChangeAspect="1"/>
          </p:cNvPicPr>
          <p:nvPr/>
        </p:nvPicPr>
        <p:blipFill>
          <a:blip r:embed="rId3"/>
          <a:stretch>
            <a:fillRect/>
          </a:stretch>
        </p:blipFill>
        <p:spPr>
          <a:xfrm>
            <a:off x="214615" y="1465486"/>
            <a:ext cx="6798834" cy="5202014"/>
          </a:xfrm>
          <a:prstGeom prst="rect">
            <a:avLst/>
          </a:prstGeom>
          <a:ln>
            <a:solidFill>
              <a:schemeClr val="tx1"/>
            </a:solidFill>
          </a:ln>
        </p:spPr>
      </p:pic>
      <p:sp>
        <p:nvSpPr>
          <p:cNvPr id="12" name="Content Placeholder 1">
            <a:extLst>
              <a:ext uri="{FF2B5EF4-FFF2-40B4-BE49-F238E27FC236}">
                <a16:creationId xmlns:a16="http://schemas.microsoft.com/office/drawing/2014/main" id="{74344894-418A-452A-AB86-6C548EDB1D49}"/>
              </a:ext>
            </a:extLst>
          </p:cNvPr>
          <p:cNvSpPr>
            <a:spLocks noGrp="1"/>
          </p:cNvSpPr>
          <p:nvPr>
            <p:ph idx="1"/>
          </p:nvPr>
        </p:nvSpPr>
        <p:spPr>
          <a:xfrm>
            <a:off x="7095880" y="2373833"/>
            <a:ext cx="4970020" cy="3800498"/>
          </a:xfrm>
        </p:spPr>
        <p:txBody>
          <a:bodyPr>
            <a:normAutofit/>
          </a:bodyPr>
          <a:lstStyle/>
          <a:p>
            <a:r>
              <a:rPr lang="en-US" sz="2400" u="sng" dirty="0"/>
              <a:t>Semiannual (2 per year)</a:t>
            </a:r>
          </a:p>
          <a:p>
            <a:pPr lvl="1"/>
            <a:r>
              <a:rPr lang="en-US" sz="2000" dirty="0"/>
              <a:t>1-year procedure timeframe window</a:t>
            </a:r>
          </a:p>
          <a:p>
            <a:pPr lvl="2"/>
            <a:r>
              <a:rPr lang="en-US" sz="1200" dirty="0"/>
              <a:t>Procedure timeframe for long-term outcomes is 2 years behind procedure timeframe for peri-operative outcomes  </a:t>
            </a:r>
          </a:p>
          <a:p>
            <a:pPr lvl="1"/>
            <a:r>
              <a:rPr lang="en-US" sz="2000" dirty="0"/>
              <a:t>Incremented by 6 months every report</a:t>
            </a:r>
          </a:p>
          <a:p>
            <a:pPr lvl="1"/>
            <a:r>
              <a:rPr lang="en-US" sz="2000" dirty="0"/>
              <a:t>Examples</a:t>
            </a:r>
          </a:p>
          <a:p>
            <a:pPr lvl="2"/>
            <a:r>
              <a:rPr lang="en-US" sz="1400" dirty="0"/>
              <a:t>Spring 2021: Jan 2020 - Dec 2020</a:t>
            </a:r>
          </a:p>
          <a:p>
            <a:pPr lvl="2"/>
            <a:r>
              <a:rPr lang="en-US" sz="1400" dirty="0"/>
              <a:t>Fall 2021: July 2020 - June 2021</a:t>
            </a:r>
          </a:p>
          <a:p>
            <a:pPr lvl="2"/>
            <a:r>
              <a:rPr lang="en-US" sz="1400" dirty="0"/>
              <a:t>Spring 2022: Jan 2021 – Dec 2021</a:t>
            </a:r>
          </a:p>
          <a:p>
            <a:pPr marL="914400" lvl="2" indent="0">
              <a:buNone/>
            </a:pPr>
            <a:endParaRPr lang="en-US" sz="1500" dirty="0"/>
          </a:p>
        </p:txBody>
      </p:sp>
      <p:sp>
        <p:nvSpPr>
          <p:cNvPr id="5" name="Rectangle 4">
            <a:extLst>
              <a:ext uri="{FF2B5EF4-FFF2-40B4-BE49-F238E27FC236}">
                <a16:creationId xmlns:a16="http://schemas.microsoft.com/office/drawing/2014/main" id="{01452340-E0CE-4A58-9592-FAD949678AE4}"/>
              </a:ext>
            </a:extLst>
          </p:cNvPr>
          <p:cNvSpPr/>
          <p:nvPr/>
        </p:nvSpPr>
        <p:spPr>
          <a:xfrm>
            <a:off x="8023682" y="3166946"/>
            <a:ext cx="3953703" cy="44604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73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Regional Quality Report</a:t>
            </a:r>
          </a:p>
        </p:txBody>
      </p:sp>
      <p:pic>
        <p:nvPicPr>
          <p:cNvPr id="6" name="Picture 5">
            <a:extLst>
              <a:ext uri="{FF2B5EF4-FFF2-40B4-BE49-F238E27FC236}">
                <a16:creationId xmlns:a16="http://schemas.microsoft.com/office/drawing/2014/main" id="{C3E2CF27-DFC3-46C7-A547-BAF83F98F499}"/>
              </a:ext>
            </a:extLst>
          </p:cNvPr>
          <p:cNvPicPr>
            <a:picLocks noChangeAspect="1"/>
          </p:cNvPicPr>
          <p:nvPr/>
        </p:nvPicPr>
        <p:blipFill>
          <a:blip r:embed="rId3"/>
          <a:stretch>
            <a:fillRect/>
          </a:stretch>
        </p:blipFill>
        <p:spPr>
          <a:xfrm>
            <a:off x="755478" y="1310770"/>
            <a:ext cx="1701034" cy="5483416"/>
          </a:xfrm>
          <a:prstGeom prst="rect">
            <a:avLst/>
          </a:prstGeom>
        </p:spPr>
      </p:pic>
      <p:sp>
        <p:nvSpPr>
          <p:cNvPr id="11" name="Content Placeholder 4">
            <a:extLst>
              <a:ext uri="{FF2B5EF4-FFF2-40B4-BE49-F238E27FC236}">
                <a16:creationId xmlns:a16="http://schemas.microsoft.com/office/drawing/2014/main" id="{0E6DB297-574E-4F59-94A2-AEF134758ECC}"/>
              </a:ext>
            </a:extLst>
          </p:cNvPr>
          <p:cNvSpPr>
            <a:spLocks noGrp="1"/>
          </p:cNvSpPr>
          <p:nvPr>
            <p:ph idx="1"/>
          </p:nvPr>
        </p:nvSpPr>
        <p:spPr>
          <a:xfrm>
            <a:off x="2456512" y="1303208"/>
            <a:ext cx="8788893" cy="1093679"/>
          </a:xfrm>
          <a:ln>
            <a:noFill/>
          </a:ln>
        </p:spPr>
        <p:txBody>
          <a:bodyPr>
            <a:noAutofit/>
          </a:bodyPr>
          <a:lstStyle/>
          <a:p>
            <a:r>
              <a:rPr lang="en-US" sz="2400" dirty="0"/>
              <a:t>Table of contents for navigation</a:t>
            </a:r>
          </a:p>
        </p:txBody>
      </p:sp>
      <p:sp>
        <p:nvSpPr>
          <p:cNvPr id="13" name="Rectangle 12">
            <a:extLst>
              <a:ext uri="{FF2B5EF4-FFF2-40B4-BE49-F238E27FC236}">
                <a16:creationId xmlns:a16="http://schemas.microsoft.com/office/drawing/2014/main" id="{B7091097-CDA3-4B2B-9180-B0BC3DD88876}"/>
              </a:ext>
            </a:extLst>
          </p:cNvPr>
          <p:cNvSpPr/>
          <p:nvPr/>
        </p:nvSpPr>
        <p:spPr>
          <a:xfrm>
            <a:off x="886902" y="2285889"/>
            <a:ext cx="1332515" cy="43013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A3D4EA-BC3E-4303-BC90-733AEAAFB783}"/>
              </a:ext>
            </a:extLst>
          </p:cNvPr>
          <p:cNvSpPr/>
          <p:nvPr/>
        </p:nvSpPr>
        <p:spPr>
          <a:xfrm>
            <a:off x="886902" y="1559400"/>
            <a:ext cx="1332515" cy="7264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029AC2D-02A6-4642-995B-004F39438ED6}"/>
              </a:ext>
            </a:extLst>
          </p:cNvPr>
          <p:cNvGrpSpPr/>
          <p:nvPr/>
        </p:nvGrpSpPr>
        <p:grpSpPr>
          <a:xfrm>
            <a:off x="2219417" y="2677767"/>
            <a:ext cx="9025988" cy="2765028"/>
            <a:chOff x="2219417" y="2198794"/>
            <a:chExt cx="9025988" cy="2765028"/>
          </a:xfrm>
        </p:grpSpPr>
        <p:sp>
          <p:nvSpPr>
            <p:cNvPr id="15" name="Content Placeholder 4">
              <a:extLst>
                <a:ext uri="{FF2B5EF4-FFF2-40B4-BE49-F238E27FC236}">
                  <a16:creationId xmlns:a16="http://schemas.microsoft.com/office/drawing/2014/main" id="{86BDDAC5-15A4-42B4-9D4C-E0CE8EE859A2}"/>
                </a:ext>
              </a:extLst>
            </p:cNvPr>
            <p:cNvSpPr txBox="1">
              <a:spLocks/>
            </p:cNvSpPr>
            <p:nvPr/>
          </p:nvSpPr>
          <p:spPr>
            <a:xfrm>
              <a:off x="2456512" y="2198794"/>
              <a:ext cx="8788893" cy="2765028"/>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Reports for 23 key measures</a:t>
              </a:r>
            </a:p>
            <a:p>
              <a:pPr lvl="1"/>
              <a:r>
                <a:rPr lang="en-US" sz="2000" dirty="0"/>
                <a:t>All have the same structure</a:t>
              </a:r>
            </a:p>
            <a:p>
              <a:pPr lvl="1"/>
              <a:r>
                <a:rPr lang="en-US" sz="2000" dirty="0"/>
                <a:t>5 components</a:t>
              </a:r>
            </a:p>
            <a:p>
              <a:pPr lvl="2"/>
              <a:r>
                <a:rPr lang="en-US" sz="1600" dirty="0"/>
                <a:t>Report Description</a:t>
              </a:r>
            </a:p>
            <a:p>
              <a:pPr lvl="2"/>
              <a:r>
                <a:rPr lang="en-US" sz="1600" dirty="0"/>
                <a:t>Comparison Table</a:t>
              </a:r>
            </a:p>
            <a:p>
              <a:pPr lvl="2"/>
              <a:r>
                <a:rPr lang="en-US" sz="1600" dirty="0"/>
                <a:t>Line Chart</a:t>
              </a:r>
            </a:p>
            <a:p>
              <a:pPr lvl="2"/>
              <a:r>
                <a:rPr lang="en-US" sz="1600" dirty="0"/>
                <a:t>Center Variation Chart</a:t>
              </a:r>
            </a:p>
            <a:p>
              <a:pPr lvl="2"/>
              <a:r>
                <a:rPr lang="en-US" sz="1600" dirty="0"/>
                <a:t>Regional Variation Chart</a:t>
              </a:r>
            </a:p>
            <a:p>
              <a:pPr marL="0" indent="0">
                <a:buNone/>
              </a:pPr>
              <a:r>
                <a:rPr lang="en-US" sz="2400" dirty="0"/>
                <a:t> </a:t>
              </a:r>
            </a:p>
          </p:txBody>
        </p:sp>
        <p:cxnSp>
          <p:nvCxnSpPr>
            <p:cNvPr id="16" name="Straight Connector 15">
              <a:extLst>
                <a:ext uri="{FF2B5EF4-FFF2-40B4-BE49-F238E27FC236}">
                  <a16:creationId xmlns:a16="http://schemas.microsoft.com/office/drawing/2014/main" id="{CAB2D0F3-F3E8-4572-B3E1-C6E19FCED9FD}"/>
                </a:ext>
              </a:extLst>
            </p:cNvPr>
            <p:cNvCxnSpPr>
              <a:cxnSpLocks/>
            </p:cNvCxnSpPr>
            <p:nvPr/>
          </p:nvCxnSpPr>
          <p:spPr>
            <a:xfrm>
              <a:off x="2219417" y="2405596"/>
              <a:ext cx="349612" cy="0"/>
            </a:xfrm>
            <a:prstGeom prst="line">
              <a:avLst/>
            </a:prstGeom>
            <a:ln w="254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427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Regional Quality Report</a:t>
            </a:r>
          </a:p>
        </p:txBody>
      </p:sp>
      <p:sp>
        <p:nvSpPr>
          <p:cNvPr id="5" name="Content Placeholder 4">
            <a:extLst>
              <a:ext uri="{FF2B5EF4-FFF2-40B4-BE49-F238E27FC236}">
                <a16:creationId xmlns:a16="http://schemas.microsoft.com/office/drawing/2014/main" id="{7A5A862E-21D9-4680-B288-993C5A7D0040}"/>
              </a:ext>
            </a:extLst>
          </p:cNvPr>
          <p:cNvSpPr>
            <a:spLocks noGrp="1"/>
          </p:cNvSpPr>
          <p:nvPr>
            <p:ph idx="1"/>
          </p:nvPr>
        </p:nvSpPr>
        <p:spPr>
          <a:xfrm>
            <a:off x="897469" y="1498601"/>
            <a:ext cx="10972800" cy="812800"/>
          </a:xfrm>
        </p:spPr>
        <p:txBody>
          <a:bodyPr/>
          <a:lstStyle/>
          <a:p>
            <a:r>
              <a:rPr lang="en-US" dirty="0"/>
              <a:t>Report Description &amp; Comparison Table</a:t>
            </a:r>
          </a:p>
        </p:txBody>
      </p:sp>
      <p:pic>
        <p:nvPicPr>
          <p:cNvPr id="4" name="Picture 3">
            <a:extLst>
              <a:ext uri="{FF2B5EF4-FFF2-40B4-BE49-F238E27FC236}">
                <a16:creationId xmlns:a16="http://schemas.microsoft.com/office/drawing/2014/main" id="{F47726EC-52C8-4E0D-94CA-B1462D54E293}"/>
              </a:ext>
            </a:extLst>
          </p:cNvPr>
          <p:cNvPicPr>
            <a:picLocks noChangeAspect="1"/>
          </p:cNvPicPr>
          <p:nvPr/>
        </p:nvPicPr>
        <p:blipFill>
          <a:blip r:embed="rId3"/>
          <a:stretch>
            <a:fillRect/>
          </a:stretch>
        </p:blipFill>
        <p:spPr>
          <a:xfrm>
            <a:off x="1393858" y="2224315"/>
            <a:ext cx="6934224" cy="3566885"/>
          </a:xfrm>
          <a:prstGeom prst="rect">
            <a:avLst/>
          </a:prstGeom>
          <a:ln>
            <a:solidFill>
              <a:schemeClr val="tx1"/>
            </a:solidFill>
          </a:ln>
        </p:spPr>
      </p:pic>
      <p:grpSp>
        <p:nvGrpSpPr>
          <p:cNvPr id="17" name="Group 16">
            <a:extLst>
              <a:ext uri="{FF2B5EF4-FFF2-40B4-BE49-F238E27FC236}">
                <a16:creationId xmlns:a16="http://schemas.microsoft.com/office/drawing/2014/main" id="{0DEBCBD9-28E9-48B2-A875-1C77F02BD641}"/>
              </a:ext>
            </a:extLst>
          </p:cNvPr>
          <p:cNvGrpSpPr/>
          <p:nvPr/>
        </p:nvGrpSpPr>
        <p:grpSpPr>
          <a:xfrm>
            <a:off x="1393857" y="2224315"/>
            <a:ext cx="10098548" cy="1894839"/>
            <a:chOff x="1393857" y="2224315"/>
            <a:chExt cx="10098548" cy="1894839"/>
          </a:xfrm>
        </p:grpSpPr>
        <p:sp>
          <p:nvSpPr>
            <p:cNvPr id="6" name="Rectangle 5">
              <a:extLst>
                <a:ext uri="{FF2B5EF4-FFF2-40B4-BE49-F238E27FC236}">
                  <a16:creationId xmlns:a16="http://schemas.microsoft.com/office/drawing/2014/main" id="{40C51FFB-662C-4823-AA54-F431C576D423}"/>
                </a:ext>
              </a:extLst>
            </p:cNvPr>
            <p:cNvSpPr/>
            <p:nvPr/>
          </p:nvSpPr>
          <p:spPr>
            <a:xfrm>
              <a:off x="1393857" y="2224315"/>
              <a:ext cx="6934223" cy="18948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415AFF0-5D78-4898-BD5E-E4EC31EE14CB}"/>
                </a:ext>
              </a:extLst>
            </p:cNvPr>
            <p:cNvCxnSpPr>
              <a:cxnSpLocks/>
            </p:cNvCxnSpPr>
            <p:nvPr/>
          </p:nvCxnSpPr>
          <p:spPr>
            <a:xfrm>
              <a:off x="8328080" y="2450677"/>
              <a:ext cx="345657"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093AE4-6049-4309-9C3A-BD57D6B80F2A}"/>
                </a:ext>
              </a:extLst>
            </p:cNvPr>
            <p:cNvSpPr txBox="1"/>
            <p:nvPr/>
          </p:nvSpPr>
          <p:spPr>
            <a:xfrm>
              <a:off x="8653410" y="2265708"/>
              <a:ext cx="2838995" cy="1415772"/>
            </a:xfrm>
            <a:prstGeom prst="rect">
              <a:avLst/>
            </a:prstGeom>
            <a:noFill/>
          </p:spPr>
          <p:txBody>
            <a:bodyPr wrap="square" rtlCol="0">
              <a:spAutoFit/>
            </a:bodyPr>
            <a:lstStyle/>
            <a:p>
              <a:r>
                <a:rPr lang="en-US" u="sng" dirty="0"/>
                <a:t>Report Description</a:t>
              </a:r>
            </a:p>
            <a:p>
              <a:pPr marL="285750" indent="-285750">
                <a:buFontTx/>
                <a:buChar char="-"/>
              </a:pPr>
              <a:r>
                <a:rPr lang="en-US" sz="1600" dirty="0"/>
                <a:t>Procedure Timeframe</a:t>
              </a:r>
            </a:p>
            <a:p>
              <a:pPr marL="285750" indent="-285750">
                <a:buFontTx/>
                <a:buChar char="-"/>
              </a:pPr>
              <a:r>
                <a:rPr lang="en-US" sz="1600" dirty="0"/>
                <a:t>Inclusion/Exclusion Criteria</a:t>
              </a:r>
            </a:p>
            <a:p>
              <a:pPr marL="285750" indent="-285750">
                <a:buFontTx/>
                <a:buChar char="-"/>
              </a:pPr>
              <a:r>
                <a:rPr lang="en-US" sz="1600" dirty="0"/>
                <a:t>Outcome definition</a:t>
              </a:r>
            </a:p>
            <a:p>
              <a:pPr marL="285750" indent="-285750">
                <a:buFontTx/>
                <a:buChar char="-"/>
              </a:pPr>
              <a:endParaRPr lang="en-US" dirty="0"/>
            </a:p>
          </p:txBody>
        </p:sp>
      </p:grpSp>
      <p:grpSp>
        <p:nvGrpSpPr>
          <p:cNvPr id="18" name="Group 17">
            <a:extLst>
              <a:ext uri="{FF2B5EF4-FFF2-40B4-BE49-F238E27FC236}">
                <a16:creationId xmlns:a16="http://schemas.microsoft.com/office/drawing/2014/main" id="{16EC6C4E-38A2-46AA-8C33-7BF9E2830F9D}"/>
              </a:ext>
            </a:extLst>
          </p:cNvPr>
          <p:cNvGrpSpPr/>
          <p:nvPr/>
        </p:nvGrpSpPr>
        <p:grpSpPr>
          <a:xfrm>
            <a:off x="1393857" y="4180114"/>
            <a:ext cx="9230601" cy="1609300"/>
            <a:chOff x="1393857" y="4180114"/>
            <a:chExt cx="9230601" cy="1609300"/>
          </a:xfrm>
        </p:grpSpPr>
        <p:sp>
          <p:nvSpPr>
            <p:cNvPr id="10" name="Rectangle 9">
              <a:extLst>
                <a:ext uri="{FF2B5EF4-FFF2-40B4-BE49-F238E27FC236}">
                  <a16:creationId xmlns:a16="http://schemas.microsoft.com/office/drawing/2014/main" id="{B9821A33-BBA3-4E76-9722-31B4E788F0CB}"/>
                </a:ext>
              </a:extLst>
            </p:cNvPr>
            <p:cNvSpPr/>
            <p:nvPr/>
          </p:nvSpPr>
          <p:spPr>
            <a:xfrm>
              <a:off x="1393857" y="4180114"/>
              <a:ext cx="6934223" cy="1609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5F2805E-7CC3-4F8B-98A4-D42CB1CDACD2}"/>
                </a:ext>
              </a:extLst>
            </p:cNvPr>
            <p:cNvCxnSpPr>
              <a:cxnSpLocks/>
            </p:cNvCxnSpPr>
            <p:nvPr/>
          </p:nvCxnSpPr>
          <p:spPr>
            <a:xfrm>
              <a:off x="8328080" y="4409328"/>
              <a:ext cx="345657"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6FBA9C7-379F-4C93-896A-37E1449774CE}"/>
                </a:ext>
              </a:extLst>
            </p:cNvPr>
            <p:cNvSpPr txBox="1"/>
            <p:nvPr/>
          </p:nvSpPr>
          <p:spPr>
            <a:xfrm>
              <a:off x="8657762" y="4212078"/>
              <a:ext cx="1966696" cy="369332"/>
            </a:xfrm>
            <a:prstGeom prst="rect">
              <a:avLst/>
            </a:prstGeom>
            <a:noFill/>
          </p:spPr>
          <p:txBody>
            <a:bodyPr wrap="square" rtlCol="0">
              <a:spAutoFit/>
            </a:bodyPr>
            <a:lstStyle/>
            <a:p>
              <a:r>
                <a:rPr lang="en-US" u="sng" dirty="0"/>
                <a:t>Comparison Table</a:t>
              </a:r>
            </a:p>
          </p:txBody>
        </p:sp>
      </p:grpSp>
      <p:sp>
        <p:nvSpPr>
          <p:cNvPr id="19" name="Rectangle 18">
            <a:extLst>
              <a:ext uri="{FF2B5EF4-FFF2-40B4-BE49-F238E27FC236}">
                <a16:creationId xmlns:a16="http://schemas.microsoft.com/office/drawing/2014/main" id="{8F5D9F8E-6F5C-4BC0-BB0D-4C4AC9D4C929}"/>
              </a:ext>
            </a:extLst>
          </p:cNvPr>
          <p:cNvSpPr/>
          <p:nvPr/>
        </p:nvSpPr>
        <p:spPr>
          <a:xfrm>
            <a:off x="1393856" y="4615288"/>
            <a:ext cx="6934223" cy="37472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E84355-8105-4A8B-AB2F-EED5F637DB8D}"/>
              </a:ext>
            </a:extLst>
          </p:cNvPr>
          <p:cNvSpPr/>
          <p:nvPr/>
        </p:nvSpPr>
        <p:spPr>
          <a:xfrm>
            <a:off x="1393857" y="4990012"/>
            <a:ext cx="6934222" cy="7994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01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Regional Quality Report</a:t>
            </a:r>
          </a:p>
        </p:txBody>
      </p:sp>
      <p:sp>
        <p:nvSpPr>
          <p:cNvPr id="5" name="Content Placeholder 4">
            <a:extLst>
              <a:ext uri="{FF2B5EF4-FFF2-40B4-BE49-F238E27FC236}">
                <a16:creationId xmlns:a16="http://schemas.microsoft.com/office/drawing/2014/main" id="{7A5A862E-21D9-4680-B288-993C5A7D0040}"/>
              </a:ext>
            </a:extLst>
          </p:cNvPr>
          <p:cNvSpPr>
            <a:spLocks noGrp="1"/>
          </p:cNvSpPr>
          <p:nvPr>
            <p:ph idx="1"/>
          </p:nvPr>
        </p:nvSpPr>
        <p:spPr>
          <a:xfrm>
            <a:off x="897469" y="1498601"/>
            <a:ext cx="10972800" cy="812800"/>
          </a:xfrm>
        </p:spPr>
        <p:txBody>
          <a:bodyPr/>
          <a:lstStyle/>
          <a:p>
            <a:r>
              <a:rPr lang="en-US" dirty="0"/>
              <a:t>Line Chart</a:t>
            </a:r>
          </a:p>
          <a:p>
            <a:pPr lvl="1"/>
            <a:endParaRPr lang="en-US" dirty="0"/>
          </a:p>
        </p:txBody>
      </p:sp>
      <p:pic>
        <p:nvPicPr>
          <p:cNvPr id="8" name="Picture 7">
            <a:extLst>
              <a:ext uri="{FF2B5EF4-FFF2-40B4-BE49-F238E27FC236}">
                <a16:creationId xmlns:a16="http://schemas.microsoft.com/office/drawing/2014/main" id="{1C514C3E-01E6-413E-B656-0BE560E75CEB}"/>
              </a:ext>
            </a:extLst>
          </p:cNvPr>
          <p:cNvPicPr>
            <a:picLocks noChangeAspect="1"/>
          </p:cNvPicPr>
          <p:nvPr/>
        </p:nvPicPr>
        <p:blipFill>
          <a:blip r:embed="rId3"/>
          <a:stretch>
            <a:fillRect/>
          </a:stretch>
        </p:blipFill>
        <p:spPr>
          <a:xfrm>
            <a:off x="1381399" y="2167617"/>
            <a:ext cx="7759701" cy="3985118"/>
          </a:xfrm>
          <a:prstGeom prst="rect">
            <a:avLst/>
          </a:prstGeom>
          <a:ln>
            <a:solidFill>
              <a:schemeClr val="tx1"/>
            </a:solidFill>
          </a:ln>
        </p:spPr>
      </p:pic>
      <p:sp>
        <p:nvSpPr>
          <p:cNvPr id="16" name="TextBox 15">
            <a:extLst>
              <a:ext uri="{FF2B5EF4-FFF2-40B4-BE49-F238E27FC236}">
                <a16:creationId xmlns:a16="http://schemas.microsoft.com/office/drawing/2014/main" id="{CF687AF0-417F-4703-AEE8-1A96DA3E31FA}"/>
              </a:ext>
            </a:extLst>
          </p:cNvPr>
          <p:cNvSpPr txBox="1"/>
          <p:nvPr/>
        </p:nvSpPr>
        <p:spPr>
          <a:xfrm>
            <a:off x="9315997" y="1565377"/>
            <a:ext cx="2699657" cy="861774"/>
          </a:xfrm>
          <a:prstGeom prst="rect">
            <a:avLst/>
          </a:prstGeom>
          <a:noFill/>
        </p:spPr>
        <p:txBody>
          <a:bodyPr wrap="square" rtlCol="0">
            <a:spAutoFit/>
          </a:bodyPr>
          <a:lstStyle/>
          <a:p>
            <a:pPr algn="ctr"/>
            <a:r>
              <a:rPr lang="en-US" sz="1600" b="1" dirty="0"/>
              <a:t>Yearly rates over a 4-year timeframe</a:t>
            </a:r>
          </a:p>
          <a:p>
            <a:pPr marL="285750" indent="-285750">
              <a:buFontTx/>
              <a:buChar char="-"/>
            </a:pPr>
            <a:endParaRPr lang="en-US" dirty="0"/>
          </a:p>
        </p:txBody>
      </p:sp>
      <p:sp>
        <p:nvSpPr>
          <p:cNvPr id="11" name="Oval 10">
            <a:extLst>
              <a:ext uri="{FF2B5EF4-FFF2-40B4-BE49-F238E27FC236}">
                <a16:creationId xmlns:a16="http://schemas.microsoft.com/office/drawing/2014/main" id="{0135935D-57EB-4A18-964C-B14E4D8C6772}"/>
              </a:ext>
            </a:extLst>
          </p:cNvPr>
          <p:cNvSpPr/>
          <p:nvPr/>
        </p:nvSpPr>
        <p:spPr>
          <a:xfrm>
            <a:off x="8516982" y="3300549"/>
            <a:ext cx="452845" cy="25341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0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Regional Quality Report</a:t>
            </a:r>
          </a:p>
        </p:txBody>
      </p:sp>
      <p:sp>
        <p:nvSpPr>
          <p:cNvPr id="5" name="Content Placeholder 4">
            <a:extLst>
              <a:ext uri="{FF2B5EF4-FFF2-40B4-BE49-F238E27FC236}">
                <a16:creationId xmlns:a16="http://schemas.microsoft.com/office/drawing/2014/main" id="{7A5A862E-21D9-4680-B288-993C5A7D0040}"/>
              </a:ext>
            </a:extLst>
          </p:cNvPr>
          <p:cNvSpPr>
            <a:spLocks noGrp="1"/>
          </p:cNvSpPr>
          <p:nvPr>
            <p:ph idx="1"/>
          </p:nvPr>
        </p:nvSpPr>
        <p:spPr>
          <a:xfrm>
            <a:off x="897469" y="1498601"/>
            <a:ext cx="10972800" cy="812800"/>
          </a:xfrm>
        </p:spPr>
        <p:txBody>
          <a:bodyPr/>
          <a:lstStyle/>
          <a:p>
            <a:r>
              <a:rPr lang="en-US" dirty="0"/>
              <a:t>Center Variation Chart</a:t>
            </a:r>
          </a:p>
          <a:p>
            <a:pPr lvl="1"/>
            <a:endParaRPr lang="en-US" dirty="0"/>
          </a:p>
        </p:txBody>
      </p:sp>
      <p:pic>
        <p:nvPicPr>
          <p:cNvPr id="4" name="Picture 3">
            <a:extLst>
              <a:ext uri="{FF2B5EF4-FFF2-40B4-BE49-F238E27FC236}">
                <a16:creationId xmlns:a16="http://schemas.microsoft.com/office/drawing/2014/main" id="{7C5B522F-627A-471B-A854-0E19639B991F}"/>
              </a:ext>
            </a:extLst>
          </p:cNvPr>
          <p:cNvPicPr>
            <a:picLocks noChangeAspect="1"/>
          </p:cNvPicPr>
          <p:nvPr/>
        </p:nvPicPr>
        <p:blipFill>
          <a:blip r:embed="rId3"/>
          <a:stretch>
            <a:fillRect/>
          </a:stretch>
        </p:blipFill>
        <p:spPr>
          <a:xfrm>
            <a:off x="1401671" y="2125346"/>
            <a:ext cx="7741455" cy="4318999"/>
          </a:xfrm>
          <a:prstGeom prst="rect">
            <a:avLst/>
          </a:prstGeom>
          <a:ln>
            <a:solidFill>
              <a:schemeClr val="tx1"/>
            </a:solidFill>
          </a:ln>
        </p:spPr>
      </p:pic>
      <p:sp>
        <p:nvSpPr>
          <p:cNvPr id="9" name="TextBox 8">
            <a:extLst>
              <a:ext uri="{FF2B5EF4-FFF2-40B4-BE49-F238E27FC236}">
                <a16:creationId xmlns:a16="http://schemas.microsoft.com/office/drawing/2014/main" id="{F7157E8F-5544-4064-AD72-969FD6DDE0E6}"/>
              </a:ext>
            </a:extLst>
          </p:cNvPr>
          <p:cNvSpPr txBox="1"/>
          <p:nvPr/>
        </p:nvSpPr>
        <p:spPr>
          <a:xfrm>
            <a:off x="9338456" y="1527091"/>
            <a:ext cx="2699657" cy="861774"/>
          </a:xfrm>
          <a:prstGeom prst="rect">
            <a:avLst/>
          </a:prstGeom>
          <a:noFill/>
        </p:spPr>
        <p:txBody>
          <a:bodyPr wrap="square" rtlCol="0">
            <a:spAutoFit/>
          </a:bodyPr>
          <a:lstStyle/>
          <a:p>
            <a:pPr algn="ctr"/>
            <a:r>
              <a:rPr lang="en-US" sz="1600" b="1" dirty="0"/>
              <a:t>Center rates within your region</a:t>
            </a:r>
          </a:p>
          <a:p>
            <a:pPr marL="285750" indent="-285750">
              <a:buFontTx/>
              <a:buChar char="-"/>
            </a:pPr>
            <a:endParaRPr lang="en-US" dirty="0"/>
          </a:p>
        </p:txBody>
      </p:sp>
      <p:sp>
        <p:nvSpPr>
          <p:cNvPr id="10" name="Oval 9">
            <a:extLst>
              <a:ext uri="{FF2B5EF4-FFF2-40B4-BE49-F238E27FC236}">
                <a16:creationId xmlns:a16="http://schemas.microsoft.com/office/drawing/2014/main" id="{F55779B8-7CE1-4F05-AAE8-86BC13FC4006}"/>
              </a:ext>
            </a:extLst>
          </p:cNvPr>
          <p:cNvSpPr/>
          <p:nvPr/>
        </p:nvSpPr>
        <p:spPr>
          <a:xfrm rot="16200000">
            <a:off x="5177199" y="1460181"/>
            <a:ext cx="861773" cy="77414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Regional Quality Report</a:t>
            </a:r>
          </a:p>
        </p:txBody>
      </p:sp>
      <p:sp>
        <p:nvSpPr>
          <p:cNvPr id="5" name="Content Placeholder 4">
            <a:extLst>
              <a:ext uri="{FF2B5EF4-FFF2-40B4-BE49-F238E27FC236}">
                <a16:creationId xmlns:a16="http://schemas.microsoft.com/office/drawing/2014/main" id="{7A5A862E-21D9-4680-B288-993C5A7D0040}"/>
              </a:ext>
            </a:extLst>
          </p:cNvPr>
          <p:cNvSpPr>
            <a:spLocks noGrp="1"/>
          </p:cNvSpPr>
          <p:nvPr>
            <p:ph idx="1"/>
          </p:nvPr>
        </p:nvSpPr>
        <p:spPr>
          <a:xfrm>
            <a:off x="897469" y="1498601"/>
            <a:ext cx="10972800" cy="812800"/>
          </a:xfrm>
        </p:spPr>
        <p:txBody>
          <a:bodyPr/>
          <a:lstStyle/>
          <a:p>
            <a:r>
              <a:rPr lang="en-US" dirty="0"/>
              <a:t>Regional Variation Chart</a:t>
            </a:r>
          </a:p>
          <a:p>
            <a:pPr lvl="1"/>
            <a:endParaRPr lang="en-US" dirty="0"/>
          </a:p>
        </p:txBody>
      </p:sp>
      <p:sp>
        <p:nvSpPr>
          <p:cNvPr id="9" name="TextBox 8">
            <a:extLst>
              <a:ext uri="{FF2B5EF4-FFF2-40B4-BE49-F238E27FC236}">
                <a16:creationId xmlns:a16="http://schemas.microsoft.com/office/drawing/2014/main" id="{F7157E8F-5544-4064-AD72-969FD6DDE0E6}"/>
              </a:ext>
            </a:extLst>
          </p:cNvPr>
          <p:cNvSpPr txBox="1"/>
          <p:nvPr/>
        </p:nvSpPr>
        <p:spPr>
          <a:xfrm>
            <a:off x="9393889" y="1687139"/>
            <a:ext cx="2699657" cy="615553"/>
          </a:xfrm>
          <a:prstGeom prst="rect">
            <a:avLst/>
          </a:prstGeom>
          <a:noFill/>
        </p:spPr>
        <p:txBody>
          <a:bodyPr wrap="square" rtlCol="0">
            <a:spAutoFit/>
          </a:bodyPr>
          <a:lstStyle/>
          <a:p>
            <a:pPr algn="ctr"/>
            <a:r>
              <a:rPr lang="en-US" sz="1600" b="1" dirty="0"/>
              <a:t>Regional rates across VQI</a:t>
            </a:r>
          </a:p>
          <a:p>
            <a:pPr marL="285750" indent="-285750">
              <a:buFontTx/>
              <a:buChar char="-"/>
            </a:pPr>
            <a:endParaRPr lang="en-US" dirty="0"/>
          </a:p>
        </p:txBody>
      </p:sp>
      <p:pic>
        <p:nvPicPr>
          <p:cNvPr id="6" name="Picture 5">
            <a:extLst>
              <a:ext uri="{FF2B5EF4-FFF2-40B4-BE49-F238E27FC236}">
                <a16:creationId xmlns:a16="http://schemas.microsoft.com/office/drawing/2014/main" id="{188106FD-DDBF-4E5A-932E-026B1E9AB6D8}"/>
              </a:ext>
            </a:extLst>
          </p:cNvPr>
          <p:cNvPicPr>
            <a:picLocks noChangeAspect="1"/>
          </p:cNvPicPr>
          <p:nvPr/>
        </p:nvPicPr>
        <p:blipFill>
          <a:blip r:embed="rId3"/>
          <a:stretch>
            <a:fillRect/>
          </a:stretch>
        </p:blipFill>
        <p:spPr>
          <a:xfrm>
            <a:off x="1374289" y="2145027"/>
            <a:ext cx="7796323" cy="4397126"/>
          </a:xfrm>
          <a:prstGeom prst="rect">
            <a:avLst/>
          </a:prstGeom>
          <a:ln>
            <a:solidFill>
              <a:schemeClr val="tx1"/>
            </a:solidFill>
          </a:ln>
        </p:spPr>
      </p:pic>
      <p:sp>
        <p:nvSpPr>
          <p:cNvPr id="12" name="Oval 11">
            <a:extLst>
              <a:ext uri="{FF2B5EF4-FFF2-40B4-BE49-F238E27FC236}">
                <a16:creationId xmlns:a16="http://schemas.microsoft.com/office/drawing/2014/main" id="{A8F8DAA0-7289-4D73-BB0E-38854E5C7CC8}"/>
              </a:ext>
            </a:extLst>
          </p:cNvPr>
          <p:cNvSpPr/>
          <p:nvPr/>
        </p:nvSpPr>
        <p:spPr>
          <a:xfrm rot="16200000">
            <a:off x="5177199" y="415151"/>
            <a:ext cx="861773" cy="77414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Quality Initiative Update</a:t>
            </a:r>
          </a:p>
        </p:txBody>
      </p:sp>
      <p:sp>
        <p:nvSpPr>
          <p:cNvPr id="5" name="Content Placeholder 4">
            <a:extLst>
              <a:ext uri="{FF2B5EF4-FFF2-40B4-BE49-F238E27FC236}">
                <a16:creationId xmlns:a16="http://schemas.microsoft.com/office/drawing/2014/main" id="{7A5A862E-21D9-4680-B288-993C5A7D0040}"/>
              </a:ext>
            </a:extLst>
          </p:cNvPr>
          <p:cNvSpPr>
            <a:spLocks noGrp="1"/>
          </p:cNvSpPr>
          <p:nvPr>
            <p:ph idx="1"/>
          </p:nvPr>
        </p:nvSpPr>
        <p:spPr/>
        <p:txBody>
          <a:bodyPr>
            <a:normAutofit lnSpcReduction="10000"/>
          </a:bodyPr>
          <a:lstStyle/>
          <a:p>
            <a:r>
              <a:rPr lang="en-US" dirty="0"/>
              <a:t>Updates on VQI National Quality Initiatives</a:t>
            </a:r>
          </a:p>
          <a:p>
            <a:pPr lvl="1"/>
            <a:r>
              <a:rPr lang="en-US" dirty="0"/>
              <a:t>Discharge Medications (DC Meds)</a:t>
            </a:r>
          </a:p>
          <a:p>
            <a:pPr lvl="1"/>
            <a:r>
              <a:rPr lang="en-US" dirty="0"/>
              <a:t>EVAR Sac Diameter Reporting</a:t>
            </a:r>
          </a:p>
          <a:p>
            <a:pPr lvl="1"/>
            <a:endParaRPr lang="en-US" dirty="0"/>
          </a:p>
          <a:p>
            <a:r>
              <a:rPr lang="en-US" dirty="0"/>
              <a:t>Intended to provide rapid data-feedback for centers to evaluate their data ahead of the participation awards</a:t>
            </a:r>
          </a:p>
          <a:p>
            <a:pPr lvl="1"/>
            <a:endParaRPr lang="en-US" dirty="0"/>
          </a:p>
          <a:p>
            <a:r>
              <a:rPr lang="en-US" dirty="0"/>
              <a:t>3 reports per year</a:t>
            </a:r>
          </a:p>
          <a:p>
            <a:pPr lvl="1"/>
            <a:endParaRPr lang="en-US" dirty="0"/>
          </a:p>
        </p:txBody>
      </p:sp>
    </p:spTree>
    <p:extLst>
      <p:ext uri="{BB962C8B-B14F-4D97-AF65-F5344CB8AC3E}">
        <p14:creationId xmlns:p14="http://schemas.microsoft.com/office/powerpoint/2010/main" val="313498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Quality Initiative Update</a:t>
            </a:r>
          </a:p>
        </p:txBody>
      </p:sp>
      <p:pic>
        <p:nvPicPr>
          <p:cNvPr id="7" name="Picture 6">
            <a:extLst>
              <a:ext uri="{FF2B5EF4-FFF2-40B4-BE49-F238E27FC236}">
                <a16:creationId xmlns:a16="http://schemas.microsoft.com/office/drawing/2014/main" id="{7BD66279-2361-463D-8C8C-0B6B4E1BF8D5}"/>
              </a:ext>
            </a:extLst>
          </p:cNvPr>
          <p:cNvPicPr>
            <a:picLocks noChangeAspect="1"/>
          </p:cNvPicPr>
          <p:nvPr/>
        </p:nvPicPr>
        <p:blipFill>
          <a:blip r:embed="rId3"/>
          <a:stretch>
            <a:fillRect/>
          </a:stretch>
        </p:blipFill>
        <p:spPr>
          <a:xfrm>
            <a:off x="196805" y="1471749"/>
            <a:ext cx="6798796" cy="4612372"/>
          </a:xfrm>
          <a:prstGeom prst="rect">
            <a:avLst/>
          </a:prstGeom>
          <a:ln>
            <a:solidFill>
              <a:schemeClr val="tx1"/>
            </a:solidFill>
          </a:ln>
        </p:spPr>
      </p:pic>
      <p:sp>
        <p:nvSpPr>
          <p:cNvPr id="8" name="Content Placeholder 1">
            <a:extLst>
              <a:ext uri="{FF2B5EF4-FFF2-40B4-BE49-F238E27FC236}">
                <a16:creationId xmlns:a16="http://schemas.microsoft.com/office/drawing/2014/main" id="{51181B98-8A95-412D-A686-4291F658F475}"/>
              </a:ext>
            </a:extLst>
          </p:cNvPr>
          <p:cNvSpPr>
            <a:spLocks noGrp="1"/>
          </p:cNvSpPr>
          <p:nvPr>
            <p:ph idx="1"/>
          </p:nvPr>
        </p:nvSpPr>
        <p:spPr>
          <a:xfrm>
            <a:off x="7492769" y="5338393"/>
            <a:ext cx="4403310" cy="1275840"/>
          </a:xfrm>
        </p:spPr>
        <p:txBody>
          <a:bodyPr>
            <a:normAutofit/>
          </a:bodyPr>
          <a:lstStyle/>
          <a:p>
            <a:pPr lvl="1"/>
            <a:r>
              <a:rPr lang="en-US" sz="1400" dirty="0"/>
              <a:t>DC Meds: 2021 cases</a:t>
            </a:r>
          </a:p>
          <a:p>
            <a:pPr lvl="1"/>
            <a:r>
              <a:rPr lang="en-US" sz="1400" dirty="0"/>
              <a:t>EVAR : 2019 cases</a:t>
            </a:r>
          </a:p>
          <a:p>
            <a:pPr marL="914400" lvl="2" indent="0">
              <a:buNone/>
            </a:pPr>
            <a:endParaRPr lang="en-US" sz="1500" dirty="0"/>
          </a:p>
        </p:txBody>
      </p:sp>
      <p:sp>
        <p:nvSpPr>
          <p:cNvPr id="6" name="Content Placeholder 1">
            <a:extLst>
              <a:ext uri="{FF2B5EF4-FFF2-40B4-BE49-F238E27FC236}">
                <a16:creationId xmlns:a16="http://schemas.microsoft.com/office/drawing/2014/main" id="{7D921F49-287E-413A-8E04-6F484B85FE92}"/>
              </a:ext>
            </a:extLst>
          </p:cNvPr>
          <p:cNvSpPr txBox="1">
            <a:spLocks/>
          </p:cNvSpPr>
          <p:nvPr/>
        </p:nvSpPr>
        <p:spPr>
          <a:xfrm>
            <a:off x="7492768" y="2043345"/>
            <a:ext cx="4721446" cy="2337794"/>
          </a:xfrm>
          <a:prstGeom prst="rect">
            <a:avLst/>
          </a:prstGeom>
          <a:ln>
            <a:no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Spring 2021</a:t>
            </a:r>
          </a:p>
          <a:p>
            <a:pPr lvl="1"/>
            <a:r>
              <a:rPr lang="en-US" sz="1600" dirty="0"/>
              <a:t>DC Meds: 2021 cases through Q1</a:t>
            </a:r>
          </a:p>
          <a:p>
            <a:pPr lvl="1"/>
            <a:endParaRPr lang="en-US" sz="1600" dirty="0"/>
          </a:p>
          <a:p>
            <a:r>
              <a:rPr lang="en-US" sz="2200" dirty="0"/>
              <a:t>Summer 2021</a:t>
            </a:r>
          </a:p>
          <a:p>
            <a:pPr lvl="1"/>
            <a:r>
              <a:rPr lang="en-US" sz="1600" dirty="0"/>
              <a:t>DC Meds: 2021 cases through Q2</a:t>
            </a:r>
          </a:p>
          <a:p>
            <a:pPr lvl="1"/>
            <a:endParaRPr lang="en-US" sz="1600" dirty="0"/>
          </a:p>
          <a:p>
            <a:r>
              <a:rPr lang="en-US" sz="2200" dirty="0"/>
              <a:t>Fall 2021</a:t>
            </a:r>
          </a:p>
          <a:p>
            <a:pPr lvl="1"/>
            <a:r>
              <a:rPr lang="en-US" sz="1600" dirty="0"/>
              <a:t>DC Meds: 2021 cases through Q3</a:t>
            </a:r>
          </a:p>
          <a:p>
            <a:pPr lvl="1"/>
            <a:endParaRPr lang="en-US" sz="1600" dirty="0"/>
          </a:p>
          <a:p>
            <a:pPr lvl="1"/>
            <a:endParaRPr lang="en-US" sz="1600" dirty="0"/>
          </a:p>
          <a:p>
            <a:pPr marL="914400" lvl="2" indent="0">
              <a:buFont typeface="Arial" panose="020B0604020202020204" pitchFamily="34" charset="0"/>
              <a:buNone/>
            </a:pPr>
            <a:endParaRPr lang="en-US" sz="1500" dirty="0"/>
          </a:p>
        </p:txBody>
      </p:sp>
      <p:sp>
        <p:nvSpPr>
          <p:cNvPr id="2" name="TextBox 1">
            <a:extLst>
              <a:ext uri="{FF2B5EF4-FFF2-40B4-BE49-F238E27FC236}">
                <a16:creationId xmlns:a16="http://schemas.microsoft.com/office/drawing/2014/main" id="{CE5F7068-215A-4175-908C-7471AA25D2C6}"/>
              </a:ext>
            </a:extLst>
          </p:cNvPr>
          <p:cNvSpPr txBox="1"/>
          <p:nvPr/>
        </p:nvSpPr>
        <p:spPr>
          <a:xfrm>
            <a:off x="7554914" y="1597125"/>
            <a:ext cx="3648722" cy="400110"/>
          </a:xfrm>
          <a:prstGeom prst="rect">
            <a:avLst/>
          </a:prstGeom>
          <a:noFill/>
          <a:ln>
            <a:solidFill>
              <a:schemeClr val="tx1"/>
            </a:solidFill>
          </a:ln>
        </p:spPr>
        <p:txBody>
          <a:bodyPr wrap="square" rtlCol="0">
            <a:spAutoFit/>
          </a:bodyPr>
          <a:lstStyle/>
          <a:p>
            <a:pPr algn="ctr"/>
            <a:r>
              <a:rPr lang="en-US" sz="2000" dirty="0"/>
              <a:t>2021 Quality Initiative Updates</a:t>
            </a:r>
          </a:p>
        </p:txBody>
      </p:sp>
      <p:sp>
        <p:nvSpPr>
          <p:cNvPr id="9" name="Content Placeholder 1">
            <a:extLst>
              <a:ext uri="{FF2B5EF4-FFF2-40B4-BE49-F238E27FC236}">
                <a16:creationId xmlns:a16="http://schemas.microsoft.com/office/drawing/2014/main" id="{73100ADF-E4DE-4D10-AA95-160D151990C1}"/>
              </a:ext>
            </a:extLst>
          </p:cNvPr>
          <p:cNvSpPr txBox="1">
            <a:spLocks/>
          </p:cNvSpPr>
          <p:nvPr/>
        </p:nvSpPr>
        <p:spPr>
          <a:xfrm>
            <a:off x="7492768" y="2305833"/>
            <a:ext cx="4721446" cy="2337794"/>
          </a:xfrm>
          <a:prstGeom prst="rect">
            <a:avLst/>
          </a:prstGeom>
          <a:ln>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p>
          <a:p>
            <a:pPr lvl="1"/>
            <a:r>
              <a:rPr lang="en-US" sz="1500" dirty="0"/>
              <a:t>EVAR: 2019 cases as of Q1 2021</a:t>
            </a:r>
          </a:p>
          <a:p>
            <a:pPr lvl="1"/>
            <a:endParaRPr lang="en-US" sz="1500" dirty="0"/>
          </a:p>
          <a:p>
            <a:pPr lvl="1"/>
            <a:endParaRPr lang="en-US" sz="1500" dirty="0"/>
          </a:p>
          <a:p>
            <a:pPr lvl="1"/>
            <a:endParaRPr lang="en-US" sz="1500" dirty="0"/>
          </a:p>
          <a:p>
            <a:pPr lvl="1"/>
            <a:r>
              <a:rPr lang="en-US" sz="1500" dirty="0"/>
              <a:t>EVAR: 2019 cases as of Q2 2021</a:t>
            </a:r>
          </a:p>
          <a:p>
            <a:pPr lvl="1"/>
            <a:endParaRPr lang="en-US" sz="1500" dirty="0"/>
          </a:p>
          <a:p>
            <a:pPr lvl="1"/>
            <a:endParaRPr lang="en-US" sz="1500" dirty="0"/>
          </a:p>
          <a:p>
            <a:pPr lvl="1"/>
            <a:endParaRPr lang="en-US" sz="1500" dirty="0"/>
          </a:p>
          <a:p>
            <a:pPr lvl="1"/>
            <a:r>
              <a:rPr lang="en-US" sz="1500" dirty="0"/>
              <a:t>EVAR: 2019 cases as of Q3 2021</a:t>
            </a:r>
          </a:p>
          <a:p>
            <a:pPr lvl="1"/>
            <a:endParaRPr lang="en-US" sz="1600" dirty="0"/>
          </a:p>
          <a:p>
            <a:pPr lvl="1"/>
            <a:endParaRPr lang="en-US" sz="1600" dirty="0"/>
          </a:p>
          <a:p>
            <a:pPr marL="914400" lvl="2" indent="0">
              <a:buFont typeface="Arial" panose="020B0604020202020204" pitchFamily="34" charset="0"/>
              <a:buNone/>
            </a:pPr>
            <a:endParaRPr lang="en-US" sz="1500" dirty="0"/>
          </a:p>
        </p:txBody>
      </p:sp>
      <p:grpSp>
        <p:nvGrpSpPr>
          <p:cNvPr id="36" name="Group 35">
            <a:extLst>
              <a:ext uri="{FF2B5EF4-FFF2-40B4-BE49-F238E27FC236}">
                <a16:creationId xmlns:a16="http://schemas.microsoft.com/office/drawing/2014/main" id="{C258B8A2-385E-4446-8AEF-976AFF3204F6}"/>
              </a:ext>
            </a:extLst>
          </p:cNvPr>
          <p:cNvGrpSpPr/>
          <p:nvPr/>
        </p:nvGrpSpPr>
        <p:grpSpPr>
          <a:xfrm>
            <a:off x="7226426" y="1785796"/>
            <a:ext cx="3977210" cy="3500733"/>
            <a:chOff x="7226426" y="1590480"/>
            <a:chExt cx="3977210" cy="3500733"/>
          </a:xfrm>
        </p:grpSpPr>
        <p:cxnSp>
          <p:nvCxnSpPr>
            <p:cNvPr id="10" name="Straight Arrow Connector 9">
              <a:extLst>
                <a:ext uri="{FF2B5EF4-FFF2-40B4-BE49-F238E27FC236}">
                  <a16:creationId xmlns:a16="http://schemas.microsoft.com/office/drawing/2014/main" id="{ED905A21-A8E0-46A4-A651-4E2393CC8BD3}"/>
                </a:ext>
              </a:extLst>
            </p:cNvPr>
            <p:cNvCxnSpPr>
              <a:cxnSpLocks/>
            </p:cNvCxnSpPr>
            <p:nvPr/>
          </p:nvCxnSpPr>
          <p:spPr>
            <a:xfrm>
              <a:off x="7226426" y="4891589"/>
              <a:ext cx="25746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B8C62B-59CE-4887-8C74-4EF95FEE2D29}"/>
                </a:ext>
              </a:extLst>
            </p:cNvPr>
            <p:cNvCxnSpPr>
              <a:cxnSpLocks/>
            </p:cNvCxnSpPr>
            <p:nvPr/>
          </p:nvCxnSpPr>
          <p:spPr>
            <a:xfrm flipV="1">
              <a:off x="7235304" y="1590480"/>
              <a:ext cx="13322" cy="33011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DAD588-01F7-45DB-B4AF-8629ED2C8310}"/>
                </a:ext>
              </a:extLst>
            </p:cNvPr>
            <p:cNvCxnSpPr>
              <a:cxnSpLocks/>
            </p:cNvCxnSpPr>
            <p:nvPr/>
          </p:nvCxnSpPr>
          <p:spPr>
            <a:xfrm flipH="1">
              <a:off x="7235304" y="1597304"/>
              <a:ext cx="257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CC39F63-F827-4E5C-A11E-DA3D5EEC9BCD}"/>
                </a:ext>
              </a:extLst>
            </p:cNvPr>
            <p:cNvSpPr txBox="1"/>
            <p:nvPr/>
          </p:nvSpPr>
          <p:spPr>
            <a:xfrm>
              <a:off x="7554914" y="4691103"/>
              <a:ext cx="3648722" cy="400110"/>
            </a:xfrm>
            <a:prstGeom prst="rect">
              <a:avLst/>
            </a:prstGeom>
            <a:noFill/>
            <a:ln>
              <a:solidFill>
                <a:schemeClr val="tx1"/>
              </a:solidFill>
            </a:ln>
          </p:spPr>
          <p:txBody>
            <a:bodyPr wrap="square" rtlCol="0">
              <a:spAutoFit/>
            </a:bodyPr>
            <a:lstStyle/>
            <a:p>
              <a:pPr algn="ctr"/>
              <a:r>
                <a:rPr lang="en-US" sz="2000" dirty="0"/>
                <a:t>2021 Participation Awards</a:t>
              </a:r>
            </a:p>
          </p:txBody>
        </p:sp>
      </p:grpSp>
    </p:spTree>
    <p:extLst>
      <p:ext uri="{BB962C8B-B14F-4D97-AF65-F5344CB8AC3E}">
        <p14:creationId xmlns:p14="http://schemas.microsoft.com/office/powerpoint/2010/main" val="30174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P spid="2" grpId="0" animBg="1"/>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Quality Initiative Update</a:t>
            </a:r>
          </a:p>
        </p:txBody>
      </p:sp>
      <p:pic>
        <p:nvPicPr>
          <p:cNvPr id="12" name="Picture 11">
            <a:extLst>
              <a:ext uri="{FF2B5EF4-FFF2-40B4-BE49-F238E27FC236}">
                <a16:creationId xmlns:a16="http://schemas.microsoft.com/office/drawing/2014/main" id="{170DBCFE-7FB0-430B-AFF2-38FC845A185E}"/>
              </a:ext>
            </a:extLst>
          </p:cNvPr>
          <p:cNvPicPr>
            <a:picLocks noChangeAspect="1"/>
          </p:cNvPicPr>
          <p:nvPr/>
        </p:nvPicPr>
        <p:blipFill>
          <a:blip r:embed="rId3"/>
          <a:stretch>
            <a:fillRect/>
          </a:stretch>
        </p:blipFill>
        <p:spPr>
          <a:xfrm>
            <a:off x="150578" y="1414101"/>
            <a:ext cx="1865572" cy="1130181"/>
          </a:xfrm>
          <a:prstGeom prst="rect">
            <a:avLst/>
          </a:prstGeom>
        </p:spPr>
      </p:pic>
      <p:pic>
        <p:nvPicPr>
          <p:cNvPr id="4" name="Picture 3">
            <a:extLst>
              <a:ext uri="{FF2B5EF4-FFF2-40B4-BE49-F238E27FC236}">
                <a16:creationId xmlns:a16="http://schemas.microsoft.com/office/drawing/2014/main" id="{CF8FD87A-8414-4EE0-A56B-D602835052F8}"/>
              </a:ext>
            </a:extLst>
          </p:cNvPr>
          <p:cNvPicPr>
            <a:picLocks noChangeAspect="1"/>
          </p:cNvPicPr>
          <p:nvPr/>
        </p:nvPicPr>
        <p:blipFill>
          <a:blip r:embed="rId4"/>
          <a:stretch>
            <a:fillRect/>
          </a:stretch>
        </p:blipFill>
        <p:spPr>
          <a:xfrm>
            <a:off x="797889" y="2786405"/>
            <a:ext cx="4837471" cy="3657600"/>
          </a:xfrm>
          <a:prstGeom prst="rect">
            <a:avLst/>
          </a:prstGeom>
          <a:ln>
            <a:solidFill>
              <a:schemeClr val="tx1"/>
            </a:solidFill>
          </a:ln>
        </p:spPr>
      </p:pic>
      <p:pic>
        <p:nvPicPr>
          <p:cNvPr id="6" name="Picture 5">
            <a:extLst>
              <a:ext uri="{FF2B5EF4-FFF2-40B4-BE49-F238E27FC236}">
                <a16:creationId xmlns:a16="http://schemas.microsoft.com/office/drawing/2014/main" id="{B0C74FA8-34F7-4290-9D2F-001CE2763674}"/>
              </a:ext>
            </a:extLst>
          </p:cNvPr>
          <p:cNvPicPr>
            <a:picLocks noChangeAspect="1"/>
          </p:cNvPicPr>
          <p:nvPr/>
        </p:nvPicPr>
        <p:blipFill>
          <a:blip r:embed="rId5"/>
          <a:stretch>
            <a:fillRect/>
          </a:stretch>
        </p:blipFill>
        <p:spPr>
          <a:xfrm>
            <a:off x="6504992" y="1510092"/>
            <a:ext cx="4850102" cy="3657600"/>
          </a:xfrm>
          <a:prstGeom prst="rect">
            <a:avLst/>
          </a:prstGeom>
          <a:ln>
            <a:solidFill>
              <a:schemeClr val="tx1"/>
            </a:solidFill>
          </a:ln>
        </p:spPr>
      </p:pic>
      <p:sp>
        <p:nvSpPr>
          <p:cNvPr id="11" name="Rectangle 10">
            <a:extLst>
              <a:ext uri="{FF2B5EF4-FFF2-40B4-BE49-F238E27FC236}">
                <a16:creationId xmlns:a16="http://schemas.microsoft.com/office/drawing/2014/main" id="{FAD41B47-FF86-40B6-9A5A-4156E24C2BC5}"/>
              </a:ext>
            </a:extLst>
          </p:cNvPr>
          <p:cNvSpPr/>
          <p:nvPr/>
        </p:nvSpPr>
        <p:spPr>
          <a:xfrm>
            <a:off x="182108" y="1861826"/>
            <a:ext cx="1802511" cy="2169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87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D280-4B81-42EB-84FB-22E0557D5207}"/>
              </a:ext>
            </a:extLst>
          </p:cNvPr>
          <p:cNvSpPr>
            <a:spLocks noGrp="1"/>
          </p:cNvSpPr>
          <p:nvPr>
            <p:ph idx="1"/>
          </p:nvPr>
        </p:nvSpPr>
        <p:spPr/>
        <p:txBody>
          <a:bodyPr/>
          <a:lstStyle/>
          <a:p>
            <a:r>
              <a:rPr lang="en-US" dirty="0"/>
              <a:t>Various PSO Reports</a:t>
            </a:r>
          </a:p>
          <a:p>
            <a:pPr lvl="1"/>
            <a:r>
              <a:rPr lang="en-US" dirty="0"/>
              <a:t>Reporting Schedule</a:t>
            </a:r>
          </a:p>
          <a:p>
            <a:endParaRPr lang="en-US" dirty="0"/>
          </a:p>
          <a:p>
            <a:r>
              <a:rPr lang="en-US" dirty="0"/>
              <a:t>Embedded drill-down and data feedback</a:t>
            </a:r>
          </a:p>
          <a:p>
            <a:pPr marL="0" indent="0">
              <a:buNone/>
            </a:pPr>
            <a:endParaRPr lang="en-US" dirty="0"/>
          </a:p>
        </p:txBody>
      </p:sp>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29289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Participation Awards</a:t>
            </a:r>
          </a:p>
        </p:txBody>
      </p:sp>
      <p:sp>
        <p:nvSpPr>
          <p:cNvPr id="5" name="Content Placeholder 4">
            <a:extLst>
              <a:ext uri="{FF2B5EF4-FFF2-40B4-BE49-F238E27FC236}">
                <a16:creationId xmlns:a16="http://schemas.microsoft.com/office/drawing/2014/main" id="{7A5A862E-21D9-4680-B288-993C5A7D0040}"/>
              </a:ext>
            </a:extLst>
          </p:cNvPr>
          <p:cNvSpPr>
            <a:spLocks noGrp="1"/>
          </p:cNvSpPr>
          <p:nvPr>
            <p:ph idx="1"/>
          </p:nvPr>
        </p:nvSpPr>
        <p:spPr/>
        <p:txBody>
          <a:bodyPr>
            <a:normAutofit/>
          </a:bodyPr>
          <a:lstStyle/>
          <a:p>
            <a:r>
              <a:rPr lang="en-US" dirty="0"/>
              <a:t>Recognize the importance of active participation in the VQI</a:t>
            </a:r>
          </a:p>
          <a:p>
            <a:pPr marL="457200" lvl="1" indent="0">
              <a:buNone/>
            </a:pPr>
            <a:endParaRPr lang="en-US" dirty="0"/>
          </a:p>
          <a:p>
            <a:r>
              <a:rPr lang="en-US" dirty="0"/>
              <a:t>1 report/award per year</a:t>
            </a:r>
          </a:p>
          <a:p>
            <a:pPr lvl="1"/>
            <a:endParaRPr lang="en-US" dirty="0"/>
          </a:p>
        </p:txBody>
      </p:sp>
    </p:spTree>
    <p:extLst>
      <p:ext uri="{BB962C8B-B14F-4D97-AF65-F5344CB8AC3E}">
        <p14:creationId xmlns:p14="http://schemas.microsoft.com/office/powerpoint/2010/main" val="44603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Participation Awards</a:t>
            </a:r>
          </a:p>
        </p:txBody>
      </p:sp>
      <p:pic>
        <p:nvPicPr>
          <p:cNvPr id="7" name="Picture 6">
            <a:extLst>
              <a:ext uri="{FF2B5EF4-FFF2-40B4-BE49-F238E27FC236}">
                <a16:creationId xmlns:a16="http://schemas.microsoft.com/office/drawing/2014/main" id="{C857EB06-E102-4F4C-B3B8-5DFA865860F0}"/>
              </a:ext>
            </a:extLst>
          </p:cNvPr>
          <p:cNvPicPr>
            <a:picLocks noChangeAspect="1"/>
          </p:cNvPicPr>
          <p:nvPr/>
        </p:nvPicPr>
        <p:blipFill>
          <a:blip r:embed="rId3"/>
          <a:stretch>
            <a:fillRect/>
          </a:stretch>
        </p:blipFill>
        <p:spPr>
          <a:xfrm>
            <a:off x="222885" y="1497662"/>
            <a:ext cx="6991350" cy="3200400"/>
          </a:xfrm>
          <a:prstGeom prst="rect">
            <a:avLst/>
          </a:prstGeom>
          <a:ln>
            <a:solidFill>
              <a:schemeClr val="tx1"/>
            </a:solidFill>
          </a:ln>
        </p:spPr>
      </p:pic>
      <p:sp>
        <p:nvSpPr>
          <p:cNvPr id="28" name="Content Placeholder 4">
            <a:extLst>
              <a:ext uri="{FF2B5EF4-FFF2-40B4-BE49-F238E27FC236}">
                <a16:creationId xmlns:a16="http://schemas.microsoft.com/office/drawing/2014/main" id="{A13A09AF-5320-43A4-9490-CBC66977BC1B}"/>
              </a:ext>
            </a:extLst>
          </p:cNvPr>
          <p:cNvSpPr>
            <a:spLocks noGrp="1"/>
          </p:cNvSpPr>
          <p:nvPr>
            <p:ph idx="1"/>
          </p:nvPr>
        </p:nvSpPr>
        <p:spPr>
          <a:xfrm>
            <a:off x="7336155" y="2550161"/>
            <a:ext cx="4743069" cy="1692655"/>
          </a:xfrm>
        </p:spPr>
        <p:txBody>
          <a:bodyPr>
            <a:normAutofit/>
          </a:bodyPr>
          <a:lstStyle/>
          <a:p>
            <a:r>
              <a:rPr lang="en-US" sz="2000" dirty="0"/>
              <a:t>Based on 4 scoring domains</a:t>
            </a:r>
          </a:p>
          <a:p>
            <a:pPr lvl="1"/>
            <a:r>
              <a:rPr lang="en-US" sz="1600" dirty="0"/>
              <a:t>Long-Term Follow-up (40%)</a:t>
            </a:r>
          </a:p>
          <a:p>
            <a:pPr lvl="1"/>
            <a:r>
              <a:rPr lang="en-US" sz="1600" dirty="0"/>
              <a:t>Regional Meeting Attendance (30%)</a:t>
            </a:r>
          </a:p>
          <a:p>
            <a:pPr lvl="1"/>
            <a:r>
              <a:rPr lang="en-US" sz="1600" dirty="0"/>
              <a:t>Quality Improvement Activities (20%)</a:t>
            </a:r>
          </a:p>
          <a:p>
            <a:pPr lvl="1"/>
            <a:r>
              <a:rPr lang="en-US" sz="1600" dirty="0"/>
              <a:t>Number of VQI Registry Subscriptions (10%)</a:t>
            </a:r>
          </a:p>
        </p:txBody>
      </p:sp>
      <p:sp>
        <p:nvSpPr>
          <p:cNvPr id="33" name="Rectangle 32">
            <a:extLst>
              <a:ext uri="{FF2B5EF4-FFF2-40B4-BE49-F238E27FC236}">
                <a16:creationId xmlns:a16="http://schemas.microsoft.com/office/drawing/2014/main" id="{96210E31-1BA4-4786-9D20-8BC959CBB55F}"/>
              </a:ext>
            </a:extLst>
          </p:cNvPr>
          <p:cNvSpPr/>
          <p:nvPr/>
        </p:nvSpPr>
        <p:spPr>
          <a:xfrm>
            <a:off x="8122710" y="3515557"/>
            <a:ext cx="3222952" cy="2840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3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Participation Awards</a:t>
            </a:r>
          </a:p>
        </p:txBody>
      </p:sp>
      <p:pic>
        <p:nvPicPr>
          <p:cNvPr id="4" name="Picture 3">
            <a:extLst>
              <a:ext uri="{FF2B5EF4-FFF2-40B4-BE49-F238E27FC236}">
                <a16:creationId xmlns:a16="http://schemas.microsoft.com/office/drawing/2014/main" id="{FDB1A980-EBC0-44B9-B17B-C4F732867188}"/>
              </a:ext>
            </a:extLst>
          </p:cNvPr>
          <p:cNvPicPr>
            <a:picLocks noChangeAspect="1"/>
          </p:cNvPicPr>
          <p:nvPr/>
        </p:nvPicPr>
        <p:blipFill>
          <a:blip r:embed="rId3"/>
          <a:stretch>
            <a:fillRect/>
          </a:stretch>
        </p:blipFill>
        <p:spPr>
          <a:xfrm>
            <a:off x="2765457" y="1411640"/>
            <a:ext cx="3549901" cy="5255860"/>
          </a:xfrm>
          <a:prstGeom prst="rect">
            <a:avLst/>
          </a:prstGeom>
          <a:ln>
            <a:solidFill>
              <a:schemeClr val="tx1"/>
            </a:solidFill>
          </a:ln>
        </p:spPr>
      </p:pic>
      <p:pic>
        <p:nvPicPr>
          <p:cNvPr id="9" name="Picture 8">
            <a:extLst>
              <a:ext uri="{FF2B5EF4-FFF2-40B4-BE49-F238E27FC236}">
                <a16:creationId xmlns:a16="http://schemas.microsoft.com/office/drawing/2014/main" id="{D8011BEB-4CE0-4205-9023-9F046DAE4A21}"/>
              </a:ext>
            </a:extLst>
          </p:cNvPr>
          <p:cNvPicPr>
            <a:picLocks noChangeAspect="1"/>
          </p:cNvPicPr>
          <p:nvPr/>
        </p:nvPicPr>
        <p:blipFill>
          <a:blip r:embed="rId4"/>
          <a:stretch>
            <a:fillRect/>
          </a:stretch>
        </p:blipFill>
        <p:spPr>
          <a:xfrm>
            <a:off x="6759425" y="1729939"/>
            <a:ext cx="3233483" cy="4619262"/>
          </a:xfrm>
          <a:prstGeom prst="rect">
            <a:avLst/>
          </a:prstGeom>
          <a:ln>
            <a:solidFill>
              <a:schemeClr val="tx1"/>
            </a:solidFill>
          </a:ln>
        </p:spPr>
      </p:pic>
      <p:pic>
        <p:nvPicPr>
          <p:cNvPr id="14" name="Picture 13">
            <a:extLst>
              <a:ext uri="{FF2B5EF4-FFF2-40B4-BE49-F238E27FC236}">
                <a16:creationId xmlns:a16="http://schemas.microsoft.com/office/drawing/2014/main" id="{8E8C2906-52CB-4995-AD6B-4DA102230474}"/>
              </a:ext>
            </a:extLst>
          </p:cNvPr>
          <p:cNvPicPr>
            <a:picLocks noChangeAspect="1"/>
          </p:cNvPicPr>
          <p:nvPr/>
        </p:nvPicPr>
        <p:blipFill>
          <a:blip r:embed="rId5"/>
          <a:stretch>
            <a:fillRect/>
          </a:stretch>
        </p:blipFill>
        <p:spPr>
          <a:xfrm>
            <a:off x="404471" y="1480417"/>
            <a:ext cx="1967633" cy="1012157"/>
          </a:xfrm>
          <a:prstGeom prst="rect">
            <a:avLst/>
          </a:prstGeom>
        </p:spPr>
      </p:pic>
      <p:sp>
        <p:nvSpPr>
          <p:cNvPr id="11" name="Rectangle 10">
            <a:extLst>
              <a:ext uri="{FF2B5EF4-FFF2-40B4-BE49-F238E27FC236}">
                <a16:creationId xmlns:a16="http://schemas.microsoft.com/office/drawing/2014/main" id="{93260D44-BFAB-4C8C-933C-66206EA88782}"/>
              </a:ext>
            </a:extLst>
          </p:cNvPr>
          <p:cNvSpPr/>
          <p:nvPr/>
        </p:nvSpPr>
        <p:spPr>
          <a:xfrm>
            <a:off x="550873" y="1983707"/>
            <a:ext cx="837414" cy="2023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E1C662-579B-4171-8344-29F129CDB475}"/>
              </a:ext>
            </a:extLst>
          </p:cNvPr>
          <p:cNvSpPr/>
          <p:nvPr/>
        </p:nvSpPr>
        <p:spPr>
          <a:xfrm>
            <a:off x="2678696" y="1312433"/>
            <a:ext cx="3754375" cy="54312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B1444E-541E-4CFE-AD4E-18F41FCF799F}"/>
              </a:ext>
            </a:extLst>
          </p:cNvPr>
          <p:cNvSpPr/>
          <p:nvPr/>
        </p:nvSpPr>
        <p:spPr>
          <a:xfrm>
            <a:off x="548452" y="2198569"/>
            <a:ext cx="1011405" cy="2023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4BCB57-6AE7-4B23-89A5-10C0ED870031}"/>
              </a:ext>
            </a:extLst>
          </p:cNvPr>
          <p:cNvSpPr/>
          <p:nvPr/>
        </p:nvSpPr>
        <p:spPr>
          <a:xfrm>
            <a:off x="6637469" y="1624405"/>
            <a:ext cx="3485478" cy="48301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07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D1E74F7E-479E-45BE-AF72-2E5777AED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081" y="2684867"/>
            <a:ext cx="4296375" cy="800212"/>
          </a:xfrm>
          <a:prstGeom prst="rect">
            <a:avLst/>
          </a:prstGeom>
          <a:ln>
            <a:solidFill>
              <a:schemeClr val="tx1"/>
            </a:solidFill>
          </a:ln>
        </p:spPr>
      </p:pic>
      <p:sp>
        <p:nvSpPr>
          <p:cNvPr id="2" name="Content Placeholder 1">
            <a:extLst>
              <a:ext uri="{FF2B5EF4-FFF2-40B4-BE49-F238E27FC236}">
                <a16:creationId xmlns:a16="http://schemas.microsoft.com/office/drawing/2014/main" id="{7889D280-4B81-42EB-84FB-22E0557D5207}"/>
              </a:ext>
            </a:extLst>
          </p:cNvPr>
          <p:cNvSpPr>
            <a:spLocks noGrp="1"/>
          </p:cNvSpPr>
          <p:nvPr>
            <p:ph idx="1"/>
          </p:nvPr>
        </p:nvSpPr>
        <p:spPr>
          <a:xfrm>
            <a:off x="897469" y="1498601"/>
            <a:ext cx="10523006" cy="1930399"/>
          </a:xfrm>
        </p:spPr>
        <p:txBody>
          <a:bodyPr>
            <a:normAutofit/>
          </a:bodyPr>
          <a:lstStyle/>
          <a:p>
            <a:r>
              <a:rPr lang="en-US" dirty="0"/>
              <a:t>Reporting Schedule </a:t>
            </a:r>
          </a:p>
          <a:p>
            <a:pPr lvl="1"/>
            <a:r>
              <a:rPr lang="en-US" dirty="0"/>
              <a:t>vqi.org/resources/reporting</a:t>
            </a:r>
          </a:p>
          <a:p>
            <a:pPr lvl="1"/>
            <a:endParaRPr lang="en-US" dirty="0"/>
          </a:p>
        </p:txBody>
      </p:sp>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Various PSO Reports</a:t>
            </a:r>
          </a:p>
        </p:txBody>
      </p:sp>
      <p:sp>
        <p:nvSpPr>
          <p:cNvPr id="9" name="Oval 8">
            <a:extLst>
              <a:ext uri="{FF2B5EF4-FFF2-40B4-BE49-F238E27FC236}">
                <a16:creationId xmlns:a16="http://schemas.microsoft.com/office/drawing/2014/main" id="{05E1486E-D6B5-4ED6-88E6-12088A871F71}"/>
              </a:ext>
            </a:extLst>
          </p:cNvPr>
          <p:cNvSpPr/>
          <p:nvPr/>
        </p:nvSpPr>
        <p:spPr>
          <a:xfrm rot="16200000">
            <a:off x="5147191" y="2545506"/>
            <a:ext cx="286529" cy="14586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04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Various PSO Reports</a:t>
            </a:r>
          </a:p>
        </p:txBody>
      </p:sp>
      <p:pic>
        <p:nvPicPr>
          <p:cNvPr id="4" name="Picture 3">
            <a:extLst>
              <a:ext uri="{FF2B5EF4-FFF2-40B4-BE49-F238E27FC236}">
                <a16:creationId xmlns:a16="http://schemas.microsoft.com/office/drawing/2014/main" id="{618B6A61-E33F-4BC6-80D1-B82B5D57A1E8}"/>
              </a:ext>
            </a:extLst>
          </p:cNvPr>
          <p:cNvPicPr>
            <a:picLocks noChangeAspect="1"/>
          </p:cNvPicPr>
          <p:nvPr/>
        </p:nvPicPr>
        <p:blipFill>
          <a:blip r:embed="rId3"/>
          <a:stretch>
            <a:fillRect/>
          </a:stretch>
        </p:blipFill>
        <p:spPr>
          <a:xfrm>
            <a:off x="2560956" y="1485583"/>
            <a:ext cx="6379845" cy="5095590"/>
          </a:xfrm>
          <a:prstGeom prst="rect">
            <a:avLst/>
          </a:prstGeom>
          <a:ln>
            <a:solidFill>
              <a:schemeClr val="tx1"/>
            </a:solidFill>
          </a:ln>
        </p:spPr>
      </p:pic>
    </p:spTree>
    <p:extLst>
      <p:ext uri="{BB962C8B-B14F-4D97-AF65-F5344CB8AC3E}">
        <p14:creationId xmlns:p14="http://schemas.microsoft.com/office/powerpoint/2010/main" val="168475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Embedded drill-down and data feedback</a:t>
            </a:r>
          </a:p>
        </p:txBody>
      </p:sp>
      <p:graphicFrame>
        <p:nvGraphicFramePr>
          <p:cNvPr id="2" name="Diagram 1">
            <a:extLst>
              <a:ext uri="{FF2B5EF4-FFF2-40B4-BE49-F238E27FC236}">
                <a16:creationId xmlns:a16="http://schemas.microsoft.com/office/drawing/2014/main" id="{80FBBC38-ACE7-4B33-A0DE-E9876C45D4A2}"/>
              </a:ext>
            </a:extLst>
          </p:cNvPr>
          <p:cNvGraphicFramePr/>
          <p:nvPr/>
        </p:nvGraphicFramePr>
        <p:xfrm>
          <a:off x="1833215" y="111461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EF32B4F-A4F9-4B1B-AA6D-FB4EB21C7271}"/>
              </a:ext>
            </a:extLst>
          </p:cNvPr>
          <p:cNvSpPr txBox="1"/>
          <p:nvPr/>
        </p:nvSpPr>
        <p:spPr>
          <a:xfrm>
            <a:off x="5111541" y="3269954"/>
            <a:ext cx="1571347" cy="1107996"/>
          </a:xfrm>
          <a:prstGeom prst="rect">
            <a:avLst/>
          </a:prstGeom>
          <a:noFill/>
        </p:spPr>
        <p:txBody>
          <a:bodyPr wrap="square" rtlCol="0">
            <a:spAutoFit/>
          </a:bodyPr>
          <a:lstStyle/>
          <a:p>
            <a:r>
              <a:rPr lang="en-US" sz="6600" b="1" dirty="0">
                <a:solidFill>
                  <a:srgbClr val="C00000"/>
                </a:solidFill>
              </a:rPr>
              <a:t>VQI</a:t>
            </a:r>
          </a:p>
        </p:txBody>
      </p:sp>
      <p:sp>
        <p:nvSpPr>
          <p:cNvPr id="6" name="Rectangle 5">
            <a:extLst>
              <a:ext uri="{FF2B5EF4-FFF2-40B4-BE49-F238E27FC236}">
                <a16:creationId xmlns:a16="http://schemas.microsoft.com/office/drawing/2014/main" id="{F7474814-89B4-4CBF-9FC4-B3683D5EFA70}"/>
              </a:ext>
            </a:extLst>
          </p:cNvPr>
          <p:cNvSpPr/>
          <p:nvPr/>
        </p:nvSpPr>
        <p:spPr>
          <a:xfrm>
            <a:off x="6980960" y="3264210"/>
            <a:ext cx="1916640" cy="11079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D1DEF5-4FEC-4973-93A1-5FB0F7AF9BB2}"/>
              </a:ext>
            </a:extLst>
          </p:cNvPr>
          <p:cNvSpPr/>
          <p:nvPr/>
        </p:nvSpPr>
        <p:spPr>
          <a:xfrm>
            <a:off x="4942348" y="5196380"/>
            <a:ext cx="1926427" cy="9836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C079D0A-F278-4B9D-8D1F-7121A9BA25F6}"/>
              </a:ext>
            </a:extLst>
          </p:cNvPr>
          <p:cNvCxnSpPr>
            <a:cxnSpLocks/>
            <a:stCxn id="7" idx="0"/>
          </p:cNvCxnSpPr>
          <p:nvPr/>
        </p:nvCxnSpPr>
        <p:spPr>
          <a:xfrm flipV="1">
            <a:off x="5905562" y="4880055"/>
            <a:ext cx="0" cy="316325"/>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2318579E-C590-4E0A-AF1F-DEFAB063B36F}"/>
              </a:ext>
            </a:extLst>
          </p:cNvPr>
          <p:cNvCxnSpPr>
            <a:cxnSpLocks/>
          </p:cNvCxnSpPr>
          <p:nvPr/>
        </p:nvCxnSpPr>
        <p:spPr>
          <a:xfrm>
            <a:off x="5905562" y="4880055"/>
            <a:ext cx="2033718"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CD46578A-8CC0-4E07-869D-E9FCA2DF21F6}"/>
              </a:ext>
            </a:extLst>
          </p:cNvPr>
          <p:cNvCxnSpPr>
            <a:cxnSpLocks/>
          </p:cNvCxnSpPr>
          <p:nvPr/>
        </p:nvCxnSpPr>
        <p:spPr>
          <a:xfrm flipV="1">
            <a:off x="4180506" y="4372205"/>
            <a:ext cx="0" cy="50785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3E65D5-4053-4693-B9ED-A1593E63D940}"/>
              </a:ext>
            </a:extLst>
          </p:cNvPr>
          <p:cNvCxnSpPr>
            <a:cxnSpLocks/>
            <a:endCxn id="6" idx="2"/>
          </p:cNvCxnSpPr>
          <p:nvPr/>
        </p:nvCxnSpPr>
        <p:spPr>
          <a:xfrm flipV="1">
            <a:off x="7939280" y="4372205"/>
            <a:ext cx="0" cy="50785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D782266-D834-41C9-8C89-9AB6031E5CE4}"/>
              </a:ext>
            </a:extLst>
          </p:cNvPr>
          <p:cNvCxnSpPr>
            <a:cxnSpLocks/>
          </p:cNvCxnSpPr>
          <p:nvPr/>
        </p:nvCxnSpPr>
        <p:spPr>
          <a:xfrm>
            <a:off x="4167474" y="4880054"/>
            <a:ext cx="1749863"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920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D280-4B81-42EB-84FB-22E0557D5207}"/>
              </a:ext>
            </a:extLst>
          </p:cNvPr>
          <p:cNvSpPr>
            <a:spLocks noGrp="1"/>
          </p:cNvSpPr>
          <p:nvPr>
            <p:ph idx="1"/>
          </p:nvPr>
        </p:nvSpPr>
        <p:spPr>
          <a:xfrm>
            <a:off x="897468" y="1498601"/>
            <a:ext cx="8589431" cy="682624"/>
          </a:xfrm>
        </p:spPr>
        <p:txBody>
          <a:bodyPr>
            <a:normAutofit/>
          </a:bodyPr>
          <a:lstStyle/>
          <a:p>
            <a:r>
              <a:rPr lang="en-US" dirty="0"/>
              <a:t>Embedded drill-down and data feedback</a:t>
            </a:r>
          </a:p>
          <a:p>
            <a:pPr marL="457200" lvl="1" indent="0">
              <a:buNone/>
            </a:pPr>
            <a:endParaRPr lang="en-US" dirty="0"/>
          </a:p>
        </p:txBody>
      </p:sp>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Embedded drill-down and data feedback</a:t>
            </a:r>
          </a:p>
        </p:txBody>
      </p:sp>
      <p:cxnSp>
        <p:nvCxnSpPr>
          <p:cNvPr id="6" name="Straight Connector 5">
            <a:extLst>
              <a:ext uri="{FF2B5EF4-FFF2-40B4-BE49-F238E27FC236}">
                <a16:creationId xmlns:a16="http://schemas.microsoft.com/office/drawing/2014/main" id="{A0E66572-B8CC-4475-BA41-375587298EFF}"/>
              </a:ext>
            </a:extLst>
          </p:cNvPr>
          <p:cNvCxnSpPr>
            <a:cxnSpLocks/>
          </p:cNvCxnSpPr>
          <p:nvPr/>
        </p:nvCxnSpPr>
        <p:spPr>
          <a:xfrm>
            <a:off x="3238500" y="2047875"/>
            <a:ext cx="1666875" cy="0"/>
          </a:xfrm>
          <a:prstGeom prst="line">
            <a:avLst/>
          </a:prstGeom>
          <a:ln w="38100">
            <a:solidFill>
              <a:srgbClr val="92D050"/>
            </a:solidFill>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900E345B-F0F7-4C37-A036-4CC4643BEE2F}"/>
              </a:ext>
            </a:extLst>
          </p:cNvPr>
          <p:cNvCxnSpPr>
            <a:cxnSpLocks/>
          </p:cNvCxnSpPr>
          <p:nvPr/>
        </p:nvCxnSpPr>
        <p:spPr>
          <a:xfrm flipH="1">
            <a:off x="3943349" y="2165984"/>
            <a:ext cx="1" cy="86233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4">
            <a:extLst>
              <a:ext uri="{FF2B5EF4-FFF2-40B4-BE49-F238E27FC236}">
                <a16:creationId xmlns:a16="http://schemas.microsoft.com/office/drawing/2014/main" id="{27CE929C-FD21-416A-BFCB-963316FB7172}"/>
              </a:ext>
            </a:extLst>
          </p:cNvPr>
          <p:cNvSpPr txBox="1">
            <a:spLocks/>
          </p:cNvSpPr>
          <p:nvPr/>
        </p:nvSpPr>
        <p:spPr>
          <a:xfrm>
            <a:off x="2371724" y="3146423"/>
            <a:ext cx="4140394" cy="68262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Identify included/excluded cases</a:t>
            </a:r>
          </a:p>
          <a:p>
            <a:r>
              <a:rPr lang="en-US" sz="1600" dirty="0"/>
              <a:t>Identify cases with each noted outcome</a:t>
            </a:r>
          </a:p>
        </p:txBody>
      </p:sp>
      <p:cxnSp>
        <p:nvCxnSpPr>
          <p:cNvPr id="9" name="Straight Connector 8">
            <a:extLst>
              <a:ext uri="{FF2B5EF4-FFF2-40B4-BE49-F238E27FC236}">
                <a16:creationId xmlns:a16="http://schemas.microsoft.com/office/drawing/2014/main" id="{C6C03D7E-96A4-4038-B703-AA2E4EF672BD}"/>
              </a:ext>
            </a:extLst>
          </p:cNvPr>
          <p:cNvCxnSpPr>
            <a:cxnSpLocks/>
          </p:cNvCxnSpPr>
          <p:nvPr/>
        </p:nvCxnSpPr>
        <p:spPr>
          <a:xfrm>
            <a:off x="5734050" y="2047875"/>
            <a:ext cx="2324100" cy="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508AF27F-9E71-483D-8778-DB1C077B302A}"/>
              </a:ext>
            </a:extLst>
          </p:cNvPr>
          <p:cNvCxnSpPr>
            <a:cxnSpLocks/>
          </p:cNvCxnSpPr>
          <p:nvPr/>
        </p:nvCxnSpPr>
        <p:spPr>
          <a:xfrm>
            <a:off x="6709452" y="3439255"/>
            <a:ext cx="809626" cy="7620"/>
          </a:xfrm>
          <a:prstGeom prst="straightConnector1">
            <a:avLst/>
          </a:prstGeom>
          <a:ln w="38100">
            <a:solidFill>
              <a:srgbClr val="00B0F0"/>
            </a:solidFill>
            <a:tailEnd type="triangle"/>
          </a:ln>
        </p:spPr>
        <p:style>
          <a:lnRef idx="1">
            <a:schemeClr val="accent5"/>
          </a:lnRef>
          <a:fillRef idx="0">
            <a:schemeClr val="accent5"/>
          </a:fillRef>
          <a:effectRef idx="0">
            <a:schemeClr val="accent5"/>
          </a:effectRef>
          <a:fontRef idx="minor">
            <a:schemeClr val="tx1"/>
          </a:fontRef>
        </p:style>
      </p:cxnSp>
      <p:sp>
        <p:nvSpPr>
          <p:cNvPr id="14" name="Content Placeholder 4">
            <a:extLst>
              <a:ext uri="{FF2B5EF4-FFF2-40B4-BE49-F238E27FC236}">
                <a16:creationId xmlns:a16="http://schemas.microsoft.com/office/drawing/2014/main" id="{D5B6259A-22AE-4F6F-BC40-A69BBC6A50D1}"/>
              </a:ext>
            </a:extLst>
          </p:cNvPr>
          <p:cNvSpPr txBox="1">
            <a:spLocks/>
          </p:cNvSpPr>
          <p:nvPr/>
        </p:nvSpPr>
        <p:spPr>
          <a:xfrm>
            <a:off x="7670415" y="3295631"/>
            <a:ext cx="2540771" cy="33875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Download this information</a:t>
            </a:r>
          </a:p>
        </p:txBody>
      </p:sp>
      <p:cxnSp>
        <p:nvCxnSpPr>
          <p:cNvPr id="16" name="Straight Connector 15">
            <a:extLst>
              <a:ext uri="{FF2B5EF4-FFF2-40B4-BE49-F238E27FC236}">
                <a16:creationId xmlns:a16="http://schemas.microsoft.com/office/drawing/2014/main" id="{4B729DE5-3169-44B9-9ECF-96EA8420CB7B}"/>
              </a:ext>
            </a:extLst>
          </p:cNvPr>
          <p:cNvCxnSpPr>
            <a:cxnSpLocks/>
          </p:cNvCxnSpPr>
          <p:nvPr/>
        </p:nvCxnSpPr>
        <p:spPr>
          <a:xfrm>
            <a:off x="1371600" y="2047875"/>
            <a:ext cx="1704975" cy="0"/>
          </a:xfrm>
          <a:prstGeom prst="line">
            <a:avLst/>
          </a:prstGeom>
          <a:ln w="38100">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64223E4F-7784-4FB1-9280-D5805B10F3E7}"/>
              </a:ext>
            </a:extLst>
          </p:cNvPr>
          <p:cNvCxnSpPr>
            <a:cxnSpLocks/>
          </p:cNvCxnSpPr>
          <p:nvPr/>
        </p:nvCxnSpPr>
        <p:spPr>
          <a:xfrm flipH="1">
            <a:off x="1638798" y="2147154"/>
            <a:ext cx="1" cy="2591823"/>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3EBF4190-390C-4F45-9835-FD4D80946299}"/>
              </a:ext>
            </a:extLst>
          </p:cNvPr>
          <p:cNvSpPr txBox="1">
            <a:spLocks/>
          </p:cNvSpPr>
          <p:nvPr/>
        </p:nvSpPr>
        <p:spPr>
          <a:xfrm>
            <a:off x="401000" y="4861555"/>
            <a:ext cx="4441343" cy="68262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It’s all contained in the report!</a:t>
            </a:r>
          </a:p>
          <a:p>
            <a:pPr lvl="1"/>
            <a:r>
              <a:rPr lang="en-US" sz="1200" dirty="0"/>
              <a:t>No need for a separate platform or web link</a:t>
            </a:r>
          </a:p>
        </p:txBody>
      </p:sp>
    </p:spTree>
    <p:extLst>
      <p:ext uri="{BB962C8B-B14F-4D97-AF65-F5344CB8AC3E}">
        <p14:creationId xmlns:p14="http://schemas.microsoft.com/office/powerpoint/2010/main" val="5336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29BA37-BEE3-4361-A07C-F4BBD8665333}"/>
              </a:ext>
            </a:extLst>
          </p:cNvPr>
          <p:cNvPicPr>
            <a:picLocks noChangeAspect="1"/>
          </p:cNvPicPr>
          <p:nvPr/>
        </p:nvPicPr>
        <p:blipFill>
          <a:blip r:embed="rId3"/>
          <a:stretch>
            <a:fillRect/>
          </a:stretch>
        </p:blipFill>
        <p:spPr>
          <a:xfrm>
            <a:off x="1460770" y="2349971"/>
            <a:ext cx="7842296" cy="4269904"/>
          </a:xfrm>
          <a:prstGeom prst="rect">
            <a:avLst/>
          </a:prstGeom>
          <a:ln>
            <a:solidFill>
              <a:schemeClr val="tx1"/>
            </a:solidFill>
          </a:ln>
        </p:spPr>
      </p:pic>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Embedded drill-down and data feedback</a:t>
            </a:r>
          </a:p>
        </p:txBody>
      </p:sp>
      <p:sp>
        <p:nvSpPr>
          <p:cNvPr id="17" name="Content Placeholder 1">
            <a:extLst>
              <a:ext uri="{FF2B5EF4-FFF2-40B4-BE49-F238E27FC236}">
                <a16:creationId xmlns:a16="http://schemas.microsoft.com/office/drawing/2014/main" id="{A2FFC425-4D46-4D29-9E4E-FB5F57E20AD5}"/>
              </a:ext>
            </a:extLst>
          </p:cNvPr>
          <p:cNvSpPr>
            <a:spLocks noGrp="1"/>
          </p:cNvSpPr>
          <p:nvPr>
            <p:ph idx="1"/>
          </p:nvPr>
        </p:nvSpPr>
        <p:spPr>
          <a:xfrm>
            <a:off x="897468" y="1419091"/>
            <a:ext cx="9551549" cy="952912"/>
          </a:xfrm>
        </p:spPr>
        <p:txBody>
          <a:bodyPr>
            <a:normAutofit fontScale="92500" lnSpcReduction="10000"/>
          </a:bodyPr>
          <a:lstStyle/>
          <a:p>
            <a:r>
              <a:rPr lang="en-US" dirty="0"/>
              <a:t>VQI Case Appendix</a:t>
            </a:r>
          </a:p>
          <a:p>
            <a:pPr lvl="1"/>
            <a:r>
              <a:rPr lang="en-US" sz="2600" dirty="0"/>
              <a:t>Contains interactive tables you can download as an excel or .csv file</a:t>
            </a:r>
          </a:p>
          <a:p>
            <a:pPr lvl="1"/>
            <a:endParaRPr lang="en-US" dirty="0"/>
          </a:p>
          <a:p>
            <a:pPr marL="457200" lvl="1" indent="0">
              <a:buNone/>
            </a:pPr>
            <a:endParaRPr lang="en-US" dirty="0"/>
          </a:p>
        </p:txBody>
      </p:sp>
      <p:sp>
        <p:nvSpPr>
          <p:cNvPr id="18" name="Rectangle 17">
            <a:extLst>
              <a:ext uri="{FF2B5EF4-FFF2-40B4-BE49-F238E27FC236}">
                <a16:creationId xmlns:a16="http://schemas.microsoft.com/office/drawing/2014/main" id="{75DECC1F-BAD6-4392-B5C4-F8BF296E6C12}"/>
              </a:ext>
            </a:extLst>
          </p:cNvPr>
          <p:cNvSpPr/>
          <p:nvPr/>
        </p:nvSpPr>
        <p:spPr>
          <a:xfrm>
            <a:off x="1460770" y="2876350"/>
            <a:ext cx="1700441" cy="2257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D25DC0-2467-43A7-AC05-51ECAE9C50C5}"/>
              </a:ext>
            </a:extLst>
          </p:cNvPr>
          <p:cNvSpPr/>
          <p:nvPr/>
        </p:nvSpPr>
        <p:spPr>
          <a:xfrm>
            <a:off x="1590521" y="4409931"/>
            <a:ext cx="373712" cy="1413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0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Embedded drill-down and data feedback</a:t>
            </a:r>
          </a:p>
        </p:txBody>
      </p:sp>
      <p:pic>
        <p:nvPicPr>
          <p:cNvPr id="4" name="Picture 3" descr="Table&#10;&#10;Description automatically generated">
            <a:extLst>
              <a:ext uri="{FF2B5EF4-FFF2-40B4-BE49-F238E27FC236}">
                <a16:creationId xmlns:a16="http://schemas.microsoft.com/office/drawing/2014/main" id="{EF7AEC62-FAB1-49B1-8E3D-3DBAF3E70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75" y="1398818"/>
            <a:ext cx="8829804" cy="5324898"/>
          </a:xfrm>
          <a:prstGeom prst="rect">
            <a:avLst/>
          </a:prstGeom>
          <a:ln>
            <a:solidFill>
              <a:schemeClr val="tx1"/>
            </a:solidFill>
          </a:ln>
        </p:spPr>
      </p:pic>
      <p:grpSp>
        <p:nvGrpSpPr>
          <p:cNvPr id="66" name="Group 65">
            <a:extLst>
              <a:ext uri="{FF2B5EF4-FFF2-40B4-BE49-F238E27FC236}">
                <a16:creationId xmlns:a16="http://schemas.microsoft.com/office/drawing/2014/main" id="{0E38D1CA-60B7-40A8-B111-AB379436EF1E}"/>
              </a:ext>
            </a:extLst>
          </p:cNvPr>
          <p:cNvGrpSpPr/>
          <p:nvPr/>
        </p:nvGrpSpPr>
        <p:grpSpPr>
          <a:xfrm>
            <a:off x="909171" y="2115142"/>
            <a:ext cx="8835717" cy="586367"/>
            <a:chOff x="909171" y="2115142"/>
            <a:chExt cx="8835717" cy="586367"/>
          </a:xfrm>
        </p:grpSpPr>
        <p:sp>
          <p:nvSpPr>
            <p:cNvPr id="50" name="Rectangle 49">
              <a:extLst>
                <a:ext uri="{FF2B5EF4-FFF2-40B4-BE49-F238E27FC236}">
                  <a16:creationId xmlns:a16="http://schemas.microsoft.com/office/drawing/2014/main" id="{2059DB4D-3AC2-490A-A8B4-2380971354B9}"/>
                </a:ext>
              </a:extLst>
            </p:cNvPr>
            <p:cNvSpPr/>
            <p:nvPr/>
          </p:nvSpPr>
          <p:spPr>
            <a:xfrm>
              <a:off x="916161" y="2132601"/>
              <a:ext cx="2812283" cy="24308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1134A74A-B2EE-4214-B7B3-22C297932AF7}"/>
                </a:ext>
              </a:extLst>
            </p:cNvPr>
            <p:cNvSpPr txBox="1"/>
            <p:nvPr/>
          </p:nvSpPr>
          <p:spPr>
            <a:xfrm>
              <a:off x="4072392" y="2115142"/>
              <a:ext cx="3429286" cy="276999"/>
            </a:xfrm>
            <a:prstGeom prst="rect">
              <a:avLst/>
            </a:prstGeom>
            <a:noFill/>
          </p:spPr>
          <p:txBody>
            <a:bodyPr wrap="square" rtlCol="0">
              <a:spAutoFit/>
            </a:bodyPr>
            <a:lstStyle/>
            <a:p>
              <a:r>
                <a:rPr lang="en-US" sz="1200" dirty="0">
                  <a:solidFill>
                    <a:srgbClr val="C00000"/>
                  </a:solidFill>
                </a:rPr>
                <a:t># of cases included in each report</a:t>
              </a:r>
            </a:p>
          </p:txBody>
        </p:sp>
        <p:cxnSp>
          <p:nvCxnSpPr>
            <p:cNvPr id="52" name="Straight Arrow Connector 51">
              <a:extLst>
                <a:ext uri="{FF2B5EF4-FFF2-40B4-BE49-F238E27FC236}">
                  <a16:creationId xmlns:a16="http://schemas.microsoft.com/office/drawing/2014/main" id="{EB7B7E3B-877C-45E9-92F3-AD3DCC8BD464}"/>
                </a:ext>
              </a:extLst>
            </p:cNvPr>
            <p:cNvCxnSpPr>
              <a:cxnSpLocks/>
            </p:cNvCxnSpPr>
            <p:nvPr/>
          </p:nvCxnSpPr>
          <p:spPr>
            <a:xfrm>
              <a:off x="3728444" y="2259076"/>
              <a:ext cx="34394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3" name="Rectangle 52">
              <a:extLst>
                <a:ext uri="{FF2B5EF4-FFF2-40B4-BE49-F238E27FC236}">
                  <a16:creationId xmlns:a16="http://schemas.microsoft.com/office/drawing/2014/main" id="{45B84C18-3ABE-4A21-B18B-5D9C80749B8D}"/>
                </a:ext>
              </a:extLst>
            </p:cNvPr>
            <p:cNvSpPr/>
            <p:nvPr/>
          </p:nvSpPr>
          <p:spPr>
            <a:xfrm>
              <a:off x="909171" y="2434945"/>
              <a:ext cx="1546650" cy="23611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75A3363-332B-4A41-9382-EEA0BEC0C724}"/>
                </a:ext>
              </a:extLst>
            </p:cNvPr>
            <p:cNvSpPr txBox="1"/>
            <p:nvPr/>
          </p:nvSpPr>
          <p:spPr>
            <a:xfrm>
              <a:off x="4071217" y="2424510"/>
              <a:ext cx="5673671" cy="276999"/>
            </a:xfrm>
            <a:prstGeom prst="rect">
              <a:avLst/>
            </a:prstGeom>
            <a:noFill/>
          </p:spPr>
          <p:txBody>
            <a:bodyPr wrap="square" rtlCol="0">
              <a:spAutoFit/>
            </a:bodyPr>
            <a:lstStyle/>
            <a:p>
              <a:r>
                <a:rPr lang="en-US" sz="1200" dirty="0">
                  <a:solidFill>
                    <a:srgbClr val="C00000"/>
                  </a:solidFill>
                </a:rPr>
                <a:t># of cases not included in either report (note: 3+11+71=85)</a:t>
              </a:r>
            </a:p>
          </p:txBody>
        </p:sp>
        <p:cxnSp>
          <p:nvCxnSpPr>
            <p:cNvPr id="55" name="Straight Arrow Connector 54">
              <a:extLst>
                <a:ext uri="{FF2B5EF4-FFF2-40B4-BE49-F238E27FC236}">
                  <a16:creationId xmlns:a16="http://schemas.microsoft.com/office/drawing/2014/main" id="{6B99CB4F-DC23-49E7-AFDA-71E49D6B8F1E}"/>
                </a:ext>
              </a:extLst>
            </p:cNvPr>
            <p:cNvCxnSpPr>
              <a:cxnSpLocks/>
            </p:cNvCxnSpPr>
            <p:nvPr/>
          </p:nvCxnSpPr>
          <p:spPr>
            <a:xfrm flipV="1">
              <a:off x="2455821" y="2561420"/>
              <a:ext cx="1616571" cy="54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68" name="Group 67">
            <a:extLst>
              <a:ext uri="{FF2B5EF4-FFF2-40B4-BE49-F238E27FC236}">
                <a16:creationId xmlns:a16="http://schemas.microsoft.com/office/drawing/2014/main" id="{57614E8F-E902-422A-957D-9F247A547B03}"/>
              </a:ext>
            </a:extLst>
          </p:cNvPr>
          <p:cNvGrpSpPr/>
          <p:nvPr/>
        </p:nvGrpSpPr>
        <p:grpSpPr>
          <a:xfrm>
            <a:off x="2049329" y="2626337"/>
            <a:ext cx="2673562" cy="1289850"/>
            <a:chOff x="2049329" y="2626337"/>
            <a:chExt cx="2673562" cy="1289850"/>
          </a:xfrm>
        </p:grpSpPr>
        <p:sp>
          <p:nvSpPr>
            <p:cNvPr id="56" name="Rectangle 55">
              <a:extLst>
                <a:ext uri="{FF2B5EF4-FFF2-40B4-BE49-F238E27FC236}">
                  <a16:creationId xmlns:a16="http://schemas.microsoft.com/office/drawing/2014/main" id="{7EE76B8A-EAB3-4C65-AFEC-B640E6A13F60}"/>
                </a:ext>
              </a:extLst>
            </p:cNvPr>
            <p:cNvSpPr/>
            <p:nvPr/>
          </p:nvSpPr>
          <p:spPr>
            <a:xfrm>
              <a:off x="2049329" y="3280034"/>
              <a:ext cx="1434100" cy="63615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9391B81F-78BE-4755-9A73-5317324C4620}"/>
                </a:ext>
              </a:extLst>
            </p:cNvPr>
            <p:cNvSpPr txBox="1"/>
            <p:nvPr/>
          </p:nvSpPr>
          <p:spPr>
            <a:xfrm>
              <a:off x="3315035" y="2626337"/>
              <a:ext cx="1407856" cy="646331"/>
            </a:xfrm>
            <a:prstGeom prst="rect">
              <a:avLst/>
            </a:prstGeom>
            <a:noFill/>
          </p:spPr>
          <p:txBody>
            <a:bodyPr wrap="square" rtlCol="0">
              <a:spAutoFit/>
            </a:bodyPr>
            <a:lstStyle/>
            <a:p>
              <a:pPr algn="ctr"/>
              <a:r>
                <a:rPr lang="en-US" sz="1200" dirty="0">
                  <a:solidFill>
                    <a:srgbClr val="C00000"/>
                  </a:solidFill>
                </a:rPr>
                <a:t>Binary indicators for report inclusion</a:t>
              </a:r>
            </a:p>
            <a:p>
              <a:pPr algn="ctr"/>
              <a:r>
                <a:rPr lang="en-US" sz="1200" dirty="0">
                  <a:solidFill>
                    <a:srgbClr val="C00000"/>
                  </a:solidFill>
                </a:rPr>
                <a:t>(1=yes, 0 = no)</a:t>
              </a:r>
            </a:p>
          </p:txBody>
        </p:sp>
      </p:grpSp>
      <p:sp>
        <p:nvSpPr>
          <p:cNvPr id="59" name="Rectangle 58">
            <a:extLst>
              <a:ext uri="{FF2B5EF4-FFF2-40B4-BE49-F238E27FC236}">
                <a16:creationId xmlns:a16="http://schemas.microsoft.com/office/drawing/2014/main" id="{C3B9C27E-5E6C-4388-9DE3-106DEE8822E7}"/>
              </a:ext>
            </a:extLst>
          </p:cNvPr>
          <p:cNvSpPr/>
          <p:nvPr/>
        </p:nvSpPr>
        <p:spPr>
          <a:xfrm>
            <a:off x="916161" y="3279653"/>
            <a:ext cx="1034559" cy="63615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B77FA342-C293-4466-818D-C207702125AF}"/>
              </a:ext>
            </a:extLst>
          </p:cNvPr>
          <p:cNvGrpSpPr/>
          <p:nvPr/>
        </p:nvGrpSpPr>
        <p:grpSpPr>
          <a:xfrm>
            <a:off x="910514" y="1805472"/>
            <a:ext cx="4206066" cy="4741356"/>
            <a:chOff x="897666" y="1796343"/>
            <a:chExt cx="4206066" cy="4741356"/>
          </a:xfrm>
        </p:grpSpPr>
        <p:sp>
          <p:nvSpPr>
            <p:cNvPr id="47" name="Rectangle 46">
              <a:extLst>
                <a:ext uri="{FF2B5EF4-FFF2-40B4-BE49-F238E27FC236}">
                  <a16:creationId xmlns:a16="http://schemas.microsoft.com/office/drawing/2014/main" id="{57EEC39D-B8E1-4BE2-9787-A5DC357DD5A9}"/>
                </a:ext>
              </a:extLst>
            </p:cNvPr>
            <p:cNvSpPr/>
            <p:nvPr/>
          </p:nvSpPr>
          <p:spPr>
            <a:xfrm>
              <a:off x="897666" y="1821289"/>
              <a:ext cx="1044345" cy="20972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2B17F78E-5E7F-4564-8A6E-95A08BF9F4D8}"/>
                </a:ext>
              </a:extLst>
            </p:cNvPr>
            <p:cNvCxnSpPr>
              <a:cxnSpLocks/>
            </p:cNvCxnSpPr>
            <p:nvPr/>
          </p:nvCxnSpPr>
          <p:spPr>
            <a:xfrm>
              <a:off x="1950720" y="1927951"/>
              <a:ext cx="34394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8B98B816-C754-40FF-B6AE-E6CDED91ADB7}"/>
                </a:ext>
              </a:extLst>
            </p:cNvPr>
            <p:cNvSpPr txBox="1"/>
            <p:nvPr/>
          </p:nvSpPr>
          <p:spPr>
            <a:xfrm>
              <a:off x="2291449" y="1796343"/>
              <a:ext cx="2812283" cy="276999"/>
            </a:xfrm>
            <a:prstGeom prst="rect">
              <a:avLst/>
            </a:prstGeom>
            <a:noFill/>
          </p:spPr>
          <p:txBody>
            <a:bodyPr wrap="square" rtlCol="0">
              <a:spAutoFit/>
            </a:bodyPr>
            <a:lstStyle/>
            <a:p>
              <a:r>
                <a:rPr lang="en-US" sz="1200" dirty="0">
                  <a:solidFill>
                    <a:srgbClr val="C00000"/>
                  </a:solidFill>
                </a:rPr>
                <a:t>Total # of cases in procedure timeframe</a:t>
              </a:r>
            </a:p>
          </p:txBody>
        </p:sp>
        <p:sp>
          <p:nvSpPr>
            <p:cNvPr id="63" name="Rectangle 62">
              <a:extLst>
                <a:ext uri="{FF2B5EF4-FFF2-40B4-BE49-F238E27FC236}">
                  <a16:creationId xmlns:a16="http://schemas.microsoft.com/office/drawing/2014/main" id="{6C7FA3A7-A462-45F2-BCC8-D92709F31D44}"/>
                </a:ext>
              </a:extLst>
            </p:cNvPr>
            <p:cNvSpPr/>
            <p:nvPr/>
          </p:nvSpPr>
          <p:spPr>
            <a:xfrm>
              <a:off x="906374" y="6327975"/>
              <a:ext cx="1832435" cy="20972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5F111EDF-5B22-4B3A-AF1A-540D6D3F2F98}"/>
              </a:ext>
            </a:extLst>
          </p:cNvPr>
          <p:cNvGrpSpPr/>
          <p:nvPr/>
        </p:nvGrpSpPr>
        <p:grpSpPr>
          <a:xfrm>
            <a:off x="35338" y="2541094"/>
            <a:ext cx="1937116" cy="830997"/>
            <a:chOff x="35338" y="2541094"/>
            <a:chExt cx="1937116" cy="830997"/>
          </a:xfrm>
        </p:grpSpPr>
        <p:sp>
          <p:nvSpPr>
            <p:cNvPr id="65" name="Rectangle 64">
              <a:extLst>
                <a:ext uri="{FF2B5EF4-FFF2-40B4-BE49-F238E27FC236}">
                  <a16:creationId xmlns:a16="http://schemas.microsoft.com/office/drawing/2014/main" id="{94D9089E-E2B9-4DDA-8556-8E5EE97F8D2B}"/>
                </a:ext>
              </a:extLst>
            </p:cNvPr>
            <p:cNvSpPr/>
            <p:nvPr/>
          </p:nvSpPr>
          <p:spPr>
            <a:xfrm>
              <a:off x="937895" y="2806006"/>
              <a:ext cx="1034559" cy="32803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1E33CF9D-B571-489F-A21D-6889FFAD9F8F}"/>
                </a:ext>
              </a:extLst>
            </p:cNvPr>
            <p:cNvSpPr txBox="1"/>
            <p:nvPr/>
          </p:nvSpPr>
          <p:spPr>
            <a:xfrm>
              <a:off x="35338" y="2541094"/>
              <a:ext cx="850308" cy="830997"/>
            </a:xfrm>
            <a:prstGeom prst="rect">
              <a:avLst/>
            </a:prstGeom>
            <a:noFill/>
          </p:spPr>
          <p:txBody>
            <a:bodyPr wrap="square" rtlCol="0">
              <a:spAutoFit/>
            </a:bodyPr>
            <a:lstStyle/>
            <a:p>
              <a:pPr algn="ctr"/>
              <a:r>
                <a:rPr lang="en-US" sz="1200" dirty="0">
                  <a:solidFill>
                    <a:srgbClr val="C00000"/>
                  </a:solidFill>
                </a:rPr>
                <a:t>Change the # of rows for display</a:t>
              </a:r>
            </a:p>
          </p:txBody>
        </p:sp>
      </p:grpSp>
      <p:grpSp>
        <p:nvGrpSpPr>
          <p:cNvPr id="73" name="Group 72">
            <a:extLst>
              <a:ext uri="{FF2B5EF4-FFF2-40B4-BE49-F238E27FC236}">
                <a16:creationId xmlns:a16="http://schemas.microsoft.com/office/drawing/2014/main" id="{7666498D-8A95-48B8-B9EF-B8CAB31DE9BD}"/>
              </a:ext>
            </a:extLst>
          </p:cNvPr>
          <p:cNvGrpSpPr/>
          <p:nvPr/>
        </p:nvGrpSpPr>
        <p:grpSpPr>
          <a:xfrm>
            <a:off x="4379537" y="6220196"/>
            <a:ext cx="5234726" cy="461665"/>
            <a:chOff x="3813479" y="5793474"/>
            <a:chExt cx="5234726" cy="461665"/>
          </a:xfrm>
        </p:grpSpPr>
        <p:sp>
          <p:nvSpPr>
            <p:cNvPr id="74" name="Rectangle 73">
              <a:extLst>
                <a:ext uri="{FF2B5EF4-FFF2-40B4-BE49-F238E27FC236}">
                  <a16:creationId xmlns:a16="http://schemas.microsoft.com/office/drawing/2014/main" id="{AB9ADA72-8D0F-4F05-BBC4-908AFF769582}"/>
                </a:ext>
              </a:extLst>
            </p:cNvPr>
            <p:cNvSpPr/>
            <p:nvPr/>
          </p:nvSpPr>
          <p:spPr>
            <a:xfrm>
              <a:off x="4958209" y="5816545"/>
              <a:ext cx="4089996" cy="43294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964BBF6D-1967-4743-9A16-F759514A2196}"/>
                </a:ext>
              </a:extLst>
            </p:cNvPr>
            <p:cNvSpPr txBox="1"/>
            <p:nvPr/>
          </p:nvSpPr>
          <p:spPr>
            <a:xfrm>
              <a:off x="3813479" y="5793474"/>
              <a:ext cx="1144730" cy="461665"/>
            </a:xfrm>
            <a:prstGeom prst="rect">
              <a:avLst/>
            </a:prstGeom>
            <a:noFill/>
          </p:spPr>
          <p:txBody>
            <a:bodyPr wrap="square" rtlCol="0">
              <a:spAutoFit/>
            </a:bodyPr>
            <a:lstStyle/>
            <a:p>
              <a:pPr algn="ctr"/>
              <a:r>
                <a:rPr lang="en-US" sz="1200" dirty="0">
                  <a:solidFill>
                    <a:srgbClr val="C00000"/>
                  </a:solidFill>
                </a:rPr>
                <a:t>Click to page thru your cases</a:t>
              </a:r>
            </a:p>
          </p:txBody>
        </p:sp>
      </p:grpSp>
      <p:sp>
        <p:nvSpPr>
          <p:cNvPr id="26" name="Rectangle 25">
            <a:extLst>
              <a:ext uri="{FF2B5EF4-FFF2-40B4-BE49-F238E27FC236}">
                <a16:creationId xmlns:a16="http://schemas.microsoft.com/office/drawing/2014/main" id="{0FD42FAD-6246-424C-9DAF-E69BB8F3CC41}"/>
              </a:ext>
            </a:extLst>
          </p:cNvPr>
          <p:cNvSpPr/>
          <p:nvPr/>
        </p:nvSpPr>
        <p:spPr>
          <a:xfrm>
            <a:off x="2938509" y="3985829"/>
            <a:ext cx="292964" cy="81077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433CFC-0428-475E-B2D6-2200C07BC0B8}"/>
              </a:ext>
            </a:extLst>
          </p:cNvPr>
          <p:cNvSpPr/>
          <p:nvPr/>
        </p:nvSpPr>
        <p:spPr>
          <a:xfrm>
            <a:off x="2193576" y="5432547"/>
            <a:ext cx="292964" cy="61315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FFCE73-FB40-4BA8-B8FF-F028A9C53CE7}"/>
              </a:ext>
            </a:extLst>
          </p:cNvPr>
          <p:cNvSpPr/>
          <p:nvPr/>
        </p:nvSpPr>
        <p:spPr>
          <a:xfrm>
            <a:off x="2193576" y="4796394"/>
            <a:ext cx="1037898" cy="63615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 name="Group 4">
            <a:extLst>
              <a:ext uri="{FF2B5EF4-FFF2-40B4-BE49-F238E27FC236}">
                <a16:creationId xmlns:a16="http://schemas.microsoft.com/office/drawing/2014/main" id="{A66BC30D-7DA9-4F2A-B290-1D63155122C8}"/>
              </a:ext>
            </a:extLst>
          </p:cNvPr>
          <p:cNvGrpSpPr/>
          <p:nvPr/>
        </p:nvGrpSpPr>
        <p:grpSpPr>
          <a:xfrm>
            <a:off x="2025538" y="2809257"/>
            <a:ext cx="3851338" cy="324779"/>
            <a:chOff x="2025538" y="2809257"/>
            <a:chExt cx="3851338" cy="324779"/>
          </a:xfrm>
        </p:grpSpPr>
        <p:sp>
          <p:nvSpPr>
            <p:cNvPr id="33" name="Rectangle 32">
              <a:extLst>
                <a:ext uri="{FF2B5EF4-FFF2-40B4-BE49-F238E27FC236}">
                  <a16:creationId xmlns:a16="http://schemas.microsoft.com/office/drawing/2014/main" id="{7789F2F1-00A5-4010-BADE-4D987D5823D7}"/>
                </a:ext>
              </a:extLst>
            </p:cNvPr>
            <p:cNvSpPr/>
            <p:nvPr/>
          </p:nvSpPr>
          <p:spPr>
            <a:xfrm>
              <a:off x="2025538" y="2809257"/>
              <a:ext cx="461002" cy="32477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7BE9D0CF-2B00-426B-8725-C8AD0EDEBD44}"/>
                </a:ext>
              </a:extLst>
            </p:cNvPr>
            <p:cNvCxnSpPr>
              <a:cxnSpLocks/>
            </p:cNvCxnSpPr>
            <p:nvPr/>
          </p:nvCxnSpPr>
          <p:spPr>
            <a:xfrm>
              <a:off x="3171428" y="2984236"/>
              <a:ext cx="184155" cy="18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B04DC8F4-CC35-41C3-930D-F267F93EF819}"/>
                </a:ext>
              </a:extLst>
            </p:cNvPr>
            <p:cNvSpPr txBox="1"/>
            <p:nvPr/>
          </p:nvSpPr>
          <p:spPr>
            <a:xfrm>
              <a:off x="3260048" y="2849007"/>
              <a:ext cx="2616828" cy="276999"/>
            </a:xfrm>
            <a:prstGeom prst="rect">
              <a:avLst/>
            </a:prstGeom>
            <a:noFill/>
          </p:spPr>
          <p:txBody>
            <a:bodyPr wrap="square" rtlCol="0">
              <a:spAutoFit/>
            </a:bodyPr>
            <a:lstStyle/>
            <a:p>
              <a:pPr algn="ctr"/>
              <a:r>
                <a:rPr lang="en-US" sz="1200" dirty="0">
                  <a:solidFill>
                    <a:srgbClr val="C00000"/>
                  </a:solidFill>
                </a:rPr>
                <a:t>Download the table as .csv or .xlsx file</a:t>
              </a:r>
            </a:p>
          </p:txBody>
        </p:sp>
        <p:sp>
          <p:nvSpPr>
            <p:cNvPr id="36" name="Rectangle 35">
              <a:extLst>
                <a:ext uri="{FF2B5EF4-FFF2-40B4-BE49-F238E27FC236}">
                  <a16:creationId xmlns:a16="http://schemas.microsoft.com/office/drawing/2014/main" id="{C3C42395-D57D-47E0-978E-36CEC293E9B1}"/>
                </a:ext>
              </a:extLst>
            </p:cNvPr>
            <p:cNvSpPr/>
            <p:nvPr/>
          </p:nvSpPr>
          <p:spPr>
            <a:xfrm>
              <a:off x="2585932" y="2809258"/>
              <a:ext cx="530129" cy="324778"/>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332F3A8-7A6D-471B-B5C6-FF43B219D8A9}"/>
              </a:ext>
            </a:extLst>
          </p:cNvPr>
          <p:cNvGrpSpPr/>
          <p:nvPr/>
        </p:nvGrpSpPr>
        <p:grpSpPr>
          <a:xfrm>
            <a:off x="44735" y="3279319"/>
            <a:ext cx="9691444" cy="3267509"/>
            <a:chOff x="44735" y="3279319"/>
            <a:chExt cx="9691444" cy="3267509"/>
          </a:xfrm>
        </p:grpSpPr>
        <p:sp>
          <p:nvSpPr>
            <p:cNvPr id="39" name="Rectangle 38">
              <a:extLst>
                <a:ext uri="{FF2B5EF4-FFF2-40B4-BE49-F238E27FC236}">
                  <a16:creationId xmlns:a16="http://schemas.microsoft.com/office/drawing/2014/main" id="{A8377D4D-908F-4B8D-A59F-7A686DE0C546}"/>
                </a:ext>
              </a:extLst>
            </p:cNvPr>
            <p:cNvSpPr/>
            <p:nvPr/>
          </p:nvSpPr>
          <p:spPr>
            <a:xfrm>
              <a:off x="906375" y="6035780"/>
              <a:ext cx="8829804" cy="19244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5623AFC-3C80-476B-8A95-F6A25E3D2AED}"/>
                </a:ext>
              </a:extLst>
            </p:cNvPr>
            <p:cNvSpPr txBox="1"/>
            <p:nvPr/>
          </p:nvSpPr>
          <p:spPr>
            <a:xfrm>
              <a:off x="44735" y="5715831"/>
              <a:ext cx="850308" cy="830997"/>
            </a:xfrm>
            <a:prstGeom prst="rect">
              <a:avLst/>
            </a:prstGeom>
            <a:noFill/>
          </p:spPr>
          <p:txBody>
            <a:bodyPr wrap="square" rtlCol="0">
              <a:spAutoFit/>
            </a:bodyPr>
            <a:lstStyle/>
            <a:p>
              <a:pPr algn="ctr"/>
              <a:r>
                <a:rPr lang="en-US" sz="1200" dirty="0">
                  <a:solidFill>
                    <a:srgbClr val="C00000"/>
                  </a:solidFill>
                </a:rPr>
                <a:t>Use scroll bar to see additional variables</a:t>
              </a:r>
            </a:p>
          </p:txBody>
        </p:sp>
        <p:sp>
          <p:nvSpPr>
            <p:cNvPr id="42" name="Rectangle 41">
              <a:extLst>
                <a:ext uri="{FF2B5EF4-FFF2-40B4-BE49-F238E27FC236}">
                  <a16:creationId xmlns:a16="http://schemas.microsoft.com/office/drawing/2014/main" id="{523A64DC-6FF1-4D87-B266-2FDBCD356E5F}"/>
                </a:ext>
              </a:extLst>
            </p:cNvPr>
            <p:cNvSpPr/>
            <p:nvPr/>
          </p:nvSpPr>
          <p:spPr>
            <a:xfrm>
              <a:off x="906375" y="3279319"/>
              <a:ext cx="8707888" cy="636154"/>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8" name="Group 7">
            <a:extLst>
              <a:ext uri="{FF2B5EF4-FFF2-40B4-BE49-F238E27FC236}">
                <a16:creationId xmlns:a16="http://schemas.microsoft.com/office/drawing/2014/main" id="{FF57E9D0-5B28-4AA6-857B-F4772FAED244}"/>
              </a:ext>
            </a:extLst>
          </p:cNvPr>
          <p:cNvGrpSpPr/>
          <p:nvPr/>
        </p:nvGrpSpPr>
        <p:grpSpPr>
          <a:xfrm>
            <a:off x="9547570" y="3171681"/>
            <a:ext cx="1395337" cy="830997"/>
            <a:chOff x="9547570" y="3171681"/>
            <a:chExt cx="1395337" cy="830997"/>
          </a:xfrm>
        </p:grpSpPr>
        <p:sp>
          <p:nvSpPr>
            <p:cNvPr id="44" name="Rectangle 43">
              <a:extLst>
                <a:ext uri="{FF2B5EF4-FFF2-40B4-BE49-F238E27FC236}">
                  <a16:creationId xmlns:a16="http://schemas.microsoft.com/office/drawing/2014/main" id="{F06C7654-934C-4086-A99E-213D11E32C25}"/>
                </a:ext>
              </a:extLst>
            </p:cNvPr>
            <p:cNvSpPr/>
            <p:nvPr/>
          </p:nvSpPr>
          <p:spPr>
            <a:xfrm>
              <a:off x="9547570" y="3501893"/>
              <a:ext cx="147546" cy="19244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959D39E-25BA-40C8-B9F4-4B98E169EA90}"/>
                </a:ext>
              </a:extLst>
            </p:cNvPr>
            <p:cNvSpPr txBox="1"/>
            <p:nvPr/>
          </p:nvSpPr>
          <p:spPr>
            <a:xfrm>
              <a:off x="9798177" y="3171681"/>
              <a:ext cx="1144730" cy="830997"/>
            </a:xfrm>
            <a:prstGeom prst="rect">
              <a:avLst/>
            </a:prstGeom>
            <a:noFill/>
          </p:spPr>
          <p:txBody>
            <a:bodyPr wrap="square" rtlCol="0">
              <a:spAutoFit/>
            </a:bodyPr>
            <a:lstStyle/>
            <a:p>
              <a:pPr algn="ctr"/>
              <a:r>
                <a:rPr lang="en-US" sz="1200" dirty="0">
                  <a:solidFill>
                    <a:srgbClr val="C00000"/>
                  </a:solidFill>
                </a:rPr>
                <a:t>Sort on any column by clicking the double arrows</a:t>
              </a:r>
            </a:p>
          </p:txBody>
        </p:sp>
      </p:grpSp>
      <p:grpSp>
        <p:nvGrpSpPr>
          <p:cNvPr id="9" name="Group 8">
            <a:extLst>
              <a:ext uri="{FF2B5EF4-FFF2-40B4-BE49-F238E27FC236}">
                <a16:creationId xmlns:a16="http://schemas.microsoft.com/office/drawing/2014/main" id="{5734968D-27D9-47F1-A2FC-D991439ADBB1}"/>
              </a:ext>
            </a:extLst>
          </p:cNvPr>
          <p:cNvGrpSpPr/>
          <p:nvPr/>
        </p:nvGrpSpPr>
        <p:grpSpPr>
          <a:xfrm>
            <a:off x="8052180" y="2521097"/>
            <a:ext cx="3548021" cy="830997"/>
            <a:chOff x="8052180" y="2521097"/>
            <a:chExt cx="3548021" cy="830997"/>
          </a:xfrm>
        </p:grpSpPr>
        <p:sp>
          <p:nvSpPr>
            <p:cNvPr id="57" name="Rectangle 56">
              <a:extLst>
                <a:ext uri="{FF2B5EF4-FFF2-40B4-BE49-F238E27FC236}">
                  <a16:creationId xmlns:a16="http://schemas.microsoft.com/office/drawing/2014/main" id="{51B96A46-68E6-4286-AA68-EBB81695D068}"/>
                </a:ext>
              </a:extLst>
            </p:cNvPr>
            <p:cNvSpPr/>
            <p:nvPr/>
          </p:nvSpPr>
          <p:spPr>
            <a:xfrm>
              <a:off x="8052180" y="2806006"/>
              <a:ext cx="1630591" cy="242252"/>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C62DE901-F3FB-4DEE-BEB9-4317914AC42A}"/>
                </a:ext>
              </a:extLst>
            </p:cNvPr>
            <p:cNvSpPr txBox="1"/>
            <p:nvPr/>
          </p:nvSpPr>
          <p:spPr>
            <a:xfrm>
              <a:off x="9808905" y="2521097"/>
              <a:ext cx="1791296" cy="830997"/>
            </a:xfrm>
            <a:prstGeom prst="rect">
              <a:avLst/>
            </a:prstGeom>
            <a:noFill/>
          </p:spPr>
          <p:txBody>
            <a:bodyPr wrap="square" rtlCol="0">
              <a:spAutoFit/>
            </a:bodyPr>
            <a:lstStyle/>
            <a:p>
              <a:pPr algn="ctr"/>
              <a:r>
                <a:rPr lang="en-US" sz="1200" dirty="0">
                  <a:solidFill>
                    <a:srgbClr val="C00000"/>
                  </a:solidFill>
                </a:rPr>
                <a:t>Returns every row containing at least 1 cell satisfying the value entered in the search bar</a:t>
              </a:r>
            </a:p>
          </p:txBody>
        </p:sp>
      </p:grpSp>
    </p:spTree>
    <p:extLst>
      <p:ext uri="{BB962C8B-B14F-4D97-AF65-F5344CB8AC3E}">
        <p14:creationId xmlns:p14="http://schemas.microsoft.com/office/powerpoint/2010/main" val="17488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Embedded drill-down and data feedback</a:t>
            </a:r>
          </a:p>
        </p:txBody>
      </p:sp>
      <p:pic>
        <p:nvPicPr>
          <p:cNvPr id="13" name="Picture 12">
            <a:extLst>
              <a:ext uri="{FF2B5EF4-FFF2-40B4-BE49-F238E27FC236}">
                <a16:creationId xmlns:a16="http://schemas.microsoft.com/office/drawing/2014/main" id="{6F992BE7-AE82-4751-B5CD-8BD16D94A145}"/>
              </a:ext>
            </a:extLst>
          </p:cNvPr>
          <p:cNvPicPr>
            <a:picLocks noChangeAspect="1"/>
          </p:cNvPicPr>
          <p:nvPr/>
        </p:nvPicPr>
        <p:blipFill>
          <a:blip r:embed="rId3"/>
          <a:stretch>
            <a:fillRect/>
          </a:stretch>
        </p:blipFill>
        <p:spPr>
          <a:xfrm>
            <a:off x="903060" y="1404972"/>
            <a:ext cx="8829364" cy="5321808"/>
          </a:xfrm>
          <a:prstGeom prst="rect">
            <a:avLst/>
          </a:prstGeom>
          <a:ln>
            <a:solidFill>
              <a:schemeClr val="tx1"/>
            </a:solidFill>
          </a:ln>
        </p:spPr>
      </p:pic>
      <p:sp>
        <p:nvSpPr>
          <p:cNvPr id="62" name="Rectangle 61">
            <a:extLst>
              <a:ext uri="{FF2B5EF4-FFF2-40B4-BE49-F238E27FC236}">
                <a16:creationId xmlns:a16="http://schemas.microsoft.com/office/drawing/2014/main" id="{FE9087A8-8FF8-42B8-B696-AE38D9B90A02}"/>
              </a:ext>
            </a:extLst>
          </p:cNvPr>
          <p:cNvSpPr/>
          <p:nvPr/>
        </p:nvSpPr>
        <p:spPr>
          <a:xfrm>
            <a:off x="1260629" y="3994706"/>
            <a:ext cx="292964" cy="188231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C96EF7D-4985-401B-859D-DB4301611A03}"/>
              </a:ext>
            </a:extLst>
          </p:cNvPr>
          <p:cNvSpPr/>
          <p:nvPr/>
        </p:nvSpPr>
        <p:spPr>
          <a:xfrm>
            <a:off x="6020539" y="3994706"/>
            <a:ext cx="292964" cy="223667"/>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1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D280-4B81-42EB-84FB-22E0557D5207}"/>
              </a:ext>
            </a:extLst>
          </p:cNvPr>
          <p:cNvSpPr>
            <a:spLocks noGrp="1"/>
          </p:cNvSpPr>
          <p:nvPr>
            <p:ph idx="1"/>
          </p:nvPr>
        </p:nvSpPr>
        <p:spPr>
          <a:xfrm>
            <a:off x="897469" y="1498601"/>
            <a:ext cx="5432310" cy="4089400"/>
          </a:xfrm>
        </p:spPr>
        <p:txBody>
          <a:bodyPr>
            <a:normAutofit/>
          </a:bodyPr>
          <a:lstStyle/>
          <a:p>
            <a:r>
              <a:rPr lang="en-US" dirty="0"/>
              <a:t>VQI Best Practices Dashboard</a:t>
            </a:r>
          </a:p>
          <a:p>
            <a:r>
              <a:rPr lang="en-US" dirty="0"/>
              <a:t>VQI Regional Quality Report </a:t>
            </a:r>
          </a:p>
          <a:p>
            <a:r>
              <a:rPr lang="en-US" dirty="0"/>
              <a:t>VQI Quality Initiative Update</a:t>
            </a:r>
          </a:p>
          <a:p>
            <a:r>
              <a:rPr lang="en-US" dirty="0"/>
              <a:t>VQI Participation Awards</a:t>
            </a:r>
          </a:p>
          <a:p>
            <a:endParaRPr lang="en-US" dirty="0"/>
          </a:p>
        </p:txBody>
      </p:sp>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Various PSO Reports</a:t>
            </a:r>
          </a:p>
        </p:txBody>
      </p:sp>
      <p:grpSp>
        <p:nvGrpSpPr>
          <p:cNvPr id="28" name="Group 27">
            <a:extLst>
              <a:ext uri="{FF2B5EF4-FFF2-40B4-BE49-F238E27FC236}">
                <a16:creationId xmlns:a16="http://schemas.microsoft.com/office/drawing/2014/main" id="{5389A212-B4B6-4862-9F93-451810400B60}"/>
              </a:ext>
            </a:extLst>
          </p:cNvPr>
          <p:cNvGrpSpPr/>
          <p:nvPr/>
        </p:nvGrpSpPr>
        <p:grpSpPr>
          <a:xfrm>
            <a:off x="5514975" y="2982899"/>
            <a:ext cx="1045623" cy="621436"/>
            <a:chOff x="5521202" y="2982898"/>
            <a:chExt cx="1083784" cy="623905"/>
          </a:xfrm>
        </p:grpSpPr>
        <p:cxnSp>
          <p:nvCxnSpPr>
            <p:cNvPr id="14" name="Straight Arrow Connector 13">
              <a:extLst>
                <a:ext uri="{FF2B5EF4-FFF2-40B4-BE49-F238E27FC236}">
                  <a16:creationId xmlns:a16="http://schemas.microsoft.com/office/drawing/2014/main" id="{C9F785A9-2A70-41BA-AA96-FB8F6296CCA0}"/>
                </a:ext>
              </a:extLst>
            </p:cNvPr>
            <p:cNvCxnSpPr>
              <a:cxnSpLocks/>
            </p:cNvCxnSpPr>
            <p:nvPr/>
          </p:nvCxnSpPr>
          <p:spPr>
            <a:xfrm flipH="1">
              <a:off x="5521202" y="3600394"/>
              <a:ext cx="108378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481187-E710-48D0-8093-F2253B2FD3B9}"/>
                </a:ext>
              </a:extLst>
            </p:cNvPr>
            <p:cNvCxnSpPr>
              <a:cxnSpLocks/>
            </p:cNvCxnSpPr>
            <p:nvPr/>
          </p:nvCxnSpPr>
          <p:spPr>
            <a:xfrm>
              <a:off x="6161103" y="2982898"/>
              <a:ext cx="4438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8438C0-04A3-48AA-9F9F-63BD0BA52628}"/>
                </a:ext>
              </a:extLst>
            </p:cNvPr>
            <p:cNvCxnSpPr>
              <a:cxnSpLocks/>
            </p:cNvCxnSpPr>
            <p:nvPr/>
          </p:nvCxnSpPr>
          <p:spPr>
            <a:xfrm flipV="1">
              <a:off x="6604986" y="2982899"/>
              <a:ext cx="0" cy="6239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7AF23069-1CC9-42CA-9745-B48B38968823}"/>
              </a:ext>
            </a:extLst>
          </p:cNvPr>
          <p:cNvPicPr>
            <a:picLocks noChangeAspect="1"/>
          </p:cNvPicPr>
          <p:nvPr/>
        </p:nvPicPr>
        <p:blipFill>
          <a:blip r:embed="rId3"/>
          <a:stretch>
            <a:fillRect/>
          </a:stretch>
        </p:blipFill>
        <p:spPr>
          <a:xfrm>
            <a:off x="641228" y="4312867"/>
            <a:ext cx="10917491" cy="1049075"/>
          </a:xfrm>
          <a:prstGeom prst="rect">
            <a:avLst/>
          </a:prstGeom>
        </p:spPr>
      </p:pic>
      <p:sp>
        <p:nvSpPr>
          <p:cNvPr id="4" name="TextBox 3">
            <a:extLst>
              <a:ext uri="{FF2B5EF4-FFF2-40B4-BE49-F238E27FC236}">
                <a16:creationId xmlns:a16="http://schemas.microsoft.com/office/drawing/2014/main" id="{9F81DB49-C297-4B07-BCE2-6A4C9AE8450E}"/>
              </a:ext>
            </a:extLst>
          </p:cNvPr>
          <p:cNvSpPr txBox="1"/>
          <p:nvPr/>
        </p:nvSpPr>
        <p:spPr>
          <a:xfrm>
            <a:off x="6825176" y="2831297"/>
            <a:ext cx="5090164" cy="923330"/>
          </a:xfrm>
          <a:prstGeom prst="rect">
            <a:avLst/>
          </a:prstGeom>
          <a:noFill/>
        </p:spPr>
        <p:txBody>
          <a:bodyPr wrap="square" rtlCol="0">
            <a:spAutoFit/>
          </a:bodyPr>
          <a:lstStyle/>
          <a:p>
            <a:pPr algn="ctr"/>
            <a:r>
              <a:rPr lang="en-US" dirty="0"/>
              <a:t>Quality Initiative Updates are provided for centers to evaluate their data in preparation for the Participation Awards at the end of the year </a:t>
            </a:r>
          </a:p>
        </p:txBody>
      </p:sp>
      <p:sp>
        <p:nvSpPr>
          <p:cNvPr id="10" name="TextBox 9">
            <a:extLst>
              <a:ext uri="{FF2B5EF4-FFF2-40B4-BE49-F238E27FC236}">
                <a16:creationId xmlns:a16="http://schemas.microsoft.com/office/drawing/2014/main" id="{721A8DA8-9A90-4F7F-9959-3F11E807E88A}"/>
              </a:ext>
            </a:extLst>
          </p:cNvPr>
          <p:cNvSpPr txBox="1"/>
          <p:nvPr/>
        </p:nvSpPr>
        <p:spPr>
          <a:xfrm>
            <a:off x="4690534" y="4022026"/>
            <a:ext cx="4558613" cy="369332"/>
          </a:xfrm>
          <a:prstGeom prst="rect">
            <a:avLst/>
          </a:prstGeom>
          <a:noFill/>
        </p:spPr>
        <p:txBody>
          <a:bodyPr wrap="square" rtlCol="0">
            <a:spAutoFit/>
          </a:bodyPr>
          <a:lstStyle/>
          <a:p>
            <a:r>
              <a:rPr lang="en-US" b="1" dirty="0"/>
              <a:t>For all PSO reports…</a:t>
            </a:r>
          </a:p>
        </p:txBody>
      </p:sp>
    </p:spTree>
    <p:extLst>
      <p:ext uri="{BB962C8B-B14F-4D97-AF65-F5344CB8AC3E}">
        <p14:creationId xmlns:p14="http://schemas.microsoft.com/office/powerpoint/2010/main" val="97953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33A8AB3-5330-4948-97F7-F76BE0FBB57F}"/>
              </a:ext>
            </a:extLst>
          </p:cNvPr>
          <p:cNvPicPr>
            <a:picLocks noChangeAspect="1"/>
          </p:cNvPicPr>
          <p:nvPr/>
        </p:nvPicPr>
        <p:blipFill>
          <a:blip r:embed="rId3"/>
          <a:stretch>
            <a:fillRect/>
          </a:stretch>
        </p:blipFill>
        <p:spPr>
          <a:xfrm>
            <a:off x="182345" y="1372355"/>
            <a:ext cx="2141839" cy="3762536"/>
          </a:xfrm>
          <a:prstGeom prst="rect">
            <a:avLst/>
          </a:prstGeom>
        </p:spPr>
      </p:pic>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Embedded drill-down and data feedback</a:t>
            </a:r>
          </a:p>
        </p:txBody>
      </p:sp>
      <p:pic>
        <p:nvPicPr>
          <p:cNvPr id="4" name="Picture 3">
            <a:extLst>
              <a:ext uri="{FF2B5EF4-FFF2-40B4-BE49-F238E27FC236}">
                <a16:creationId xmlns:a16="http://schemas.microsoft.com/office/drawing/2014/main" id="{943CE3B6-BF95-40EB-94E4-F05F7DF2D2BE}"/>
              </a:ext>
            </a:extLst>
          </p:cNvPr>
          <p:cNvPicPr>
            <a:picLocks noChangeAspect="1"/>
          </p:cNvPicPr>
          <p:nvPr/>
        </p:nvPicPr>
        <p:blipFill>
          <a:blip r:embed="rId4"/>
          <a:stretch>
            <a:fillRect/>
          </a:stretch>
        </p:blipFill>
        <p:spPr>
          <a:xfrm>
            <a:off x="2748614" y="1422369"/>
            <a:ext cx="7252636" cy="5293704"/>
          </a:xfrm>
          <a:prstGeom prst="rect">
            <a:avLst/>
          </a:prstGeom>
          <a:ln>
            <a:solidFill>
              <a:schemeClr val="tx1"/>
            </a:solidFill>
          </a:ln>
        </p:spPr>
      </p:pic>
      <p:grpSp>
        <p:nvGrpSpPr>
          <p:cNvPr id="5" name="Group 4">
            <a:extLst>
              <a:ext uri="{FF2B5EF4-FFF2-40B4-BE49-F238E27FC236}">
                <a16:creationId xmlns:a16="http://schemas.microsoft.com/office/drawing/2014/main" id="{1EF16F41-B6FF-4474-8C47-677E5C015667}"/>
              </a:ext>
            </a:extLst>
          </p:cNvPr>
          <p:cNvGrpSpPr/>
          <p:nvPr/>
        </p:nvGrpSpPr>
        <p:grpSpPr>
          <a:xfrm>
            <a:off x="2748614" y="2654912"/>
            <a:ext cx="3850702" cy="1469413"/>
            <a:chOff x="1805639" y="2654912"/>
            <a:chExt cx="3850702" cy="1469413"/>
          </a:xfrm>
        </p:grpSpPr>
        <p:grpSp>
          <p:nvGrpSpPr>
            <p:cNvPr id="8" name="Group 7">
              <a:extLst>
                <a:ext uri="{FF2B5EF4-FFF2-40B4-BE49-F238E27FC236}">
                  <a16:creationId xmlns:a16="http://schemas.microsoft.com/office/drawing/2014/main" id="{9F5C0ADA-BBDB-4D49-AFB2-8CD47BED6AA3}"/>
                </a:ext>
              </a:extLst>
            </p:cNvPr>
            <p:cNvGrpSpPr/>
            <p:nvPr/>
          </p:nvGrpSpPr>
          <p:grpSpPr>
            <a:xfrm>
              <a:off x="1805639" y="2654912"/>
              <a:ext cx="3850702" cy="1469413"/>
              <a:chOff x="1805639" y="2654912"/>
              <a:chExt cx="3850702" cy="1469413"/>
            </a:xfrm>
          </p:grpSpPr>
          <p:sp>
            <p:nvSpPr>
              <p:cNvPr id="9" name="Rectangle 8">
                <a:extLst>
                  <a:ext uri="{FF2B5EF4-FFF2-40B4-BE49-F238E27FC236}">
                    <a16:creationId xmlns:a16="http://schemas.microsoft.com/office/drawing/2014/main" id="{C9C64B6B-E0DF-494C-BD03-563AEEE7B013}"/>
                  </a:ext>
                </a:extLst>
              </p:cNvPr>
              <p:cNvSpPr/>
              <p:nvPr/>
            </p:nvSpPr>
            <p:spPr>
              <a:xfrm>
                <a:off x="1805639" y="3124200"/>
                <a:ext cx="718486" cy="100012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C756C6-5FF5-44AA-A996-4F487A55F221}"/>
                  </a:ext>
                </a:extLst>
              </p:cNvPr>
              <p:cNvSpPr txBox="1"/>
              <p:nvPr/>
            </p:nvSpPr>
            <p:spPr>
              <a:xfrm>
                <a:off x="4248485" y="2654912"/>
                <a:ext cx="1407856" cy="646331"/>
              </a:xfrm>
              <a:prstGeom prst="rect">
                <a:avLst/>
              </a:prstGeom>
              <a:noFill/>
            </p:spPr>
            <p:txBody>
              <a:bodyPr wrap="square" rtlCol="0">
                <a:spAutoFit/>
              </a:bodyPr>
              <a:lstStyle/>
              <a:p>
                <a:pPr algn="ctr"/>
                <a:r>
                  <a:rPr lang="en-US" sz="1200" dirty="0">
                    <a:solidFill>
                      <a:srgbClr val="C00000"/>
                    </a:solidFill>
                  </a:rPr>
                  <a:t>Binary indicators for report inclusion</a:t>
                </a:r>
              </a:p>
              <a:p>
                <a:pPr algn="ctr"/>
                <a:r>
                  <a:rPr lang="en-US" sz="1200" dirty="0">
                    <a:solidFill>
                      <a:srgbClr val="C00000"/>
                    </a:solidFill>
                  </a:rPr>
                  <a:t>(1=yes, 0 = no)</a:t>
                </a:r>
              </a:p>
            </p:txBody>
          </p:sp>
        </p:grpSp>
        <p:sp>
          <p:nvSpPr>
            <p:cNvPr id="11" name="Rectangle 10">
              <a:extLst>
                <a:ext uri="{FF2B5EF4-FFF2-40B4-BE49-F238E27FC236}">
                  <a16:creationId xmlns:a16="http://schemas.microsoft.com/office/drawing/2014/main" id="{9E952B26-208E-4811-82D5-01D2E90A51BB}"/>
                </a:ext>
              </a:extLst>
            </p:cNvPr>
            <p:cNvSpPr/>
            <p:nvPr/>
          </p:nvSpPr>
          <p:spPr>
            <a:xfrm>
              <a:off x="3525069" y="3124200"/>
              <a:ext cx="718486" cy="100012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0AAA95A-89E1-46B4-9CD1-8EB48D58300B}"/>
              </a:ext>
            </a:extLst>
          </p:cNvPr>
          <p:cNvGrpSpPr/>
          <p:nvPr/>
        </p:nvGrpSpPr>
        <p:grpSpPr>
          <a:xfrm>
            <a:off x="3557755" y="2654911"/>
            <a:ext cx="2585334" cy="1469414"/>
            <a:chOff x="2633830" y="2654911"/>
            <a:chExt cx="2585334" cy="1469414"/>
          </a:xfrm>
        </p:grpSpPr>
        <p:sp>
          <p:nvSpPr>
            <p:cNvPr id="14" name="Rectangle 13">
              <a:extLst>
                <a:ext uri="{FF2B5EF4-FFF2-40B4-BE49-F238E27FC236}">
                  <a16:creationId xmlns:a16="http://schemas.microsoft.com/office/drawing/2014/main" id="{15AECCCA-59B8-46F8-9679-21B4CE79E475}"/>
                </a:ext>
              </a:extLst>
            </p:cNvPr>
            <p:cNvSpPr/>
            <p:nvPr/>
          </p:nvSpPr>
          <p:spPr>
            <a:xfrm>
              <a:off x="2633830" y="3124200"/>
              <a:ext cx="800584" cy="100012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AF0B0B-F933-4A9F-B904-BA65F128AFF3}"/>
                </a:ext>
              </a:extLst>
            </p:cNvPr>
            <p:cNvSpPr txBox="1"/>
            <p:nvPr/>
          </p:nvSpPr>
          <p:spPr>
            <a:xfrm>
              <a:off x="3895627" y="2654911"/>
              <a:ext cx="1323537" cy="646331"/>
            </a:xfrm>
            <a:prstGeom prst="rect">
              <a:avLst/>
            </a:prstGeom>
            <a:noFill/>
          </p:spPr>
          <p:txBody>
            <a:bodyPr wrap="square" rtlCol="0">
              <a:spAutoFit/>
            </a:bodyPr>
            <a:lstStyle/>
            <a:p>
              <a:pPr algn="ctr"/>
              <a:r>
                <a:rPr lang="en-US" sz="1200" dirty="0">
                  <a:solidFill>
                    <a:srgbClr val="C00000"/>
                  </a:solidFill>
                </a:rPr>
                <a:t>Binary indicator for cases with complete data</a:t>
              </a:r>
            </a:p>
          </p:txBody>
        </p:sp>
      </p:grpSp>
      <p:sp>
        <p:nvSpPr>
          <p:cNvPr id="16" name="Rectangle 15">
            <a:extLst>
              <a:ext uri="{FF2B5EF4-FFF2-40B4-BE49-F238E27FC236}">
                <a16:creationId xmlns:a16="http://schemas.microsoft.com/office/drawing/2014/main" id="{AB4ED5A4-B617-4F79-B511-61BE3A65851F}"/>
              </a:ext>
            </a:extLst>
          </p:cNvPr>
          <p:cNvSpPr/>
          <p:nvPr/>
        </p:nvSpPr>
        <p:spPr>
          <a:xfrm>
            <a:off x="2748614" y="4362420"/>
            <a:ext cx="1600200" cy="18100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25E161-D7B9-483C-9BEA-20734BBB6ED2}"/>
              </a:ext>
            </a:extLst>
          </p:cNvPr>
          <p:cNvSpPr/>
          <p:nvPr/>
        </p:nvSpPr>
        <p:spPr>
          <a:xfrm>
            <a:off x="2748130" y="4745053"/>
            <a:ext cx="1600200" cy="18100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7F5505F-59F7-41D6-B89E-11B3477C1A52}"/>
              </a:ext>
            </a:extLst>
          </p:cNvPr>
          <p:cNvSpPr/>
          <p:nvPr/>
        </p:nvSpPr>
        <p:spPr>
          <a:xfrm>
            <a:off x="2748130" y="5134890"/>
            <a:ext cx="1600200" cy="181006"/>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598B56A-034C-4E8E-936C-C937C09DCDF5}"/>
              </a:ext>
            </a:extLst>
          </p:cNvPr>
          <p:cNvGrpSpPr/>
          <p:nvPr/>
        </p:nvGrpSpPr>
        <p:grpSpPr>
          <a:xfrm>
            <a:off x="2748130" y="2105827"/>
            <a:ext cx="6944812" cy="461665"/>
            <a:chOff x="1805155" y="2105827"/>
            <a:chExt cx="6944812" cy="461665"/>
          </a:xfrm>
        </p:grpSpPr>
        <p:sp>
          <p:nvSpPr>
            <p:cNvPr id="19" name="Rectangle 18">
              <a:extLst>
                <a:ext uri="{FF2B5EF4-FFF2-40B4-BE49-F238E27FC236}">
                  <a16:creationId xmlns:a16="http://schemas.microsoft.com/office/drawing/2014/main" id="{41E00BBF-0997-4288-A5EB-B757E7EB4177}"/>
                </a:ext>
              </a:extLst>
            </p:cNvPr>
            <p:cNvSpPr/>
            <p:nvPr/>
          </p:nvSpPr>
          <p:spPr>
            <a:xfrm>
              <a:off x="1805155" y="2220035"/>
              <a:ext cx="3728870" cy="233250"/>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8CFDA38-A12F-4CED-836C-B838535C6444}"/>
                </a:ext>
              </a:extLst>
            </p:cNvPr>
            <p:cNvSpPr txBox="1"/>
            <p:nvPr/>
          </p:nvSpPr>
          <p:spPr>
            <a:xfrm>
              <a:off x="5534025" y="2105827"/>
              <a:ext cx="3215942" cy="461665"/>
            </a:xfrm>
            <a:prstGeom prst="rect">
              <a:avLst/>
            </a:prstGeom>
            <a:noFill/>
          </p:spPr>
          <p:txBody>
            <a:bodyPr wrap="square" rtlCol="0">
              <a:spAutoFit/>
            </a:bodyPr>
            <a:lstStyle/>
            <a:p>
              <a:pPr algn="ctr"/>
              <a:r>
                <a:rPr lang="en-US" sz="1200" dirty="0">
                  <a:solidFill>
                    <a:srgbClr val="C00000"/>
                  </a:solidFill>
                </a:rPr>
                <a:t>53 cases in EVAR Postop LOS&gt;2 Days report, of which 48 have complete data for risk-adjustment</a:t>
              </a:r>
            </a:p>
          </p:txBody>
        </p:sp>
      </p:grpSp>
      <p:sp>
        <p:nvSpPr>
          <p:cNvPr id="22" name="Rectangle 21">
            <a:extLst>
              <a:ext uri="{FF2B5EF4-FFF2-40B4-BE49-F238E27FC236}">
                <a16:creationId xmlns:a16="http://schemas.microsoft.com/office/drawing/2014/main" id="{B9E2171E-F4E9-4195-9607-A62F726D4A62}"/>
              </a:ext>
            </a:extLst>
          </p:cNvPr>
          <p:cNvSpPr/>
          <p:nvPr/>
        </p:nvSpPr>
        <p:spPr>
          <a:xfrm>
            <a:off x="8520280" y="3133725"/>
            <a:ext cx="642770" cy="100012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E758C1-4030-41D1-A459-1051D66D9E5E}"/>
              </a:ext>
            </a:extLst>
          </p:cNvPr>
          <p:cNvSpPr/>
          <p:nvPr/>
        </p:nvSpPr>
        <p:spPr>
          <a:xfrm>
            <a:off x="9263230" y="3133725"/>
            <a:ext cx="642770" cy="1000125"/>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4166E0-ECE0-4FE1-9A2B-464A708E9A5B}"/>
              </a:ext>
            </a:extLst>
          </p:cNvPr>
          <p:cNvSpPr/>
          <p:nvPr/>
        </p:nvSpPr>
        <p:spPr>
          <a:xfrm>
            <a:off x="425814" y="3041150"/>
            <a:ext cx="324199" cy="15421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B5E589-D95E-4D55-8F69-93D6EB60EB3F}"/>
              </a:ext>
            </a:extLst>
          </p:cNvPr>
          <p:cNvSpPr/>
          <p:nvPr/>
        </p:nvSpPr>
        <p:spPr>
          <a:xfrm>
            <a:off x="2789226" y="1446944"/>
            <a:ext cx="677874" cy="287353"/>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able&#10;&#10;Description automatically generated">
            <a:extLst>
              <a:ext uri="{FF2B5EF4-FFF2-40B4-BE49-F238E27FC236}">
                <a16:creationId xmlns:a16="http://schemas.microsoft.com/office/drawing/2014/main" id="{65C1FF99-C9D1-4F37-87C0-A8F9E02A9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197" y="1709707"/>
            <a:ext cx="7210024" cy="4487673"/>
          </a:xfrm>
          <a:prstGeom prst="rect">
            <a:avLst/>
          </a:prstGeom>
          <a:ln>
            <a:solidFill>
              <a:schemeClr val="tx1"/>
            </a:solidFill>
          </a:ln>
        </p:spPr>
      </p:pic>
      <p:pic>
        <p:nvPicPr>
          <p:cNvPr id="21" name="Picture 20">
            <a:extLst>
              <a:ext uri="{FF2B5EF4-FFF2-40B4-BE49-F238E27FC236}">
                <a16:creationId xmlns:a16="http://schemas.microsoft.com/office/drawing/2014/main" id="{C33A8AB3-5330-4948-97F7-F76BE0FBB57F}"/>
              </a:ext>
            </a:extLst>
          </p:cNvPr>
          <p:cNvPicPr>
            <a:picLocks noChangeAspect="1"/>
          </p:cNvPicPr>
          <p:nvPr/>
        </p:nvPicPr>
        <p:blipFill>
          <a:blip r:embed="rId4"/>
          <a:stretch>
            <a:fillRect/>
          </a:stretch>
        </p:blipFill>
        <p:spPr>
          <a:xfrm>
            <a:off x="182345" y="1372355"/>
            <a:ext cx="2141839" cy="3762536"/>
          </a:xfrm>
          <a:prstGeom prst="rect">
            <a:avLst/>
          </a:prstGeom>
        </p:spPr>
      </p:pic>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Embedded drill-down and data feedback</a:t>
            </a:r>
          </a:p>
        </p:txBody>
      </p:sp>
      <p:sp>
        <p:nvSpPr>
          <p:cNvPr id="24" name="Rectangle 23">
            <a:extLst>
              <a:ext uri="{FF2B5EF4-FFF2-40B4-BE49-F238E27FC236}">
                <a16:creationId xmlns:a16="http://schemas.microsoft.com/office/drawing/2014/main" id="{21511874-4DBD-48A6-A912-7850DE7AD285}"/>
              </a:ext>
            </a:extLst>
          </p:cNvPr>
          <p:cNvSpPr/>
          <p:nvPr/>
        </p:nvSpPr>
        <p:spPr>
          <a:xfrm>
            <a:off x="3917632" y="2840854"/>
            <a:ext cx="1764080" cy="834501"/>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01F182-7B68-4C1B-84B5-AB2DCA1EAB2E}"/>
              </a:ext>
            </a:extLst>
          </p:cNvPr>
          <p:cNvSpPr/>
          <p:nvPr/>
        </p:nvSpPr>
        <p:spPr>
          <a:xfrm>
            <a:off x="2766197" y="2161081"/>
            <a:ext cx="2737958" cy="244768"/>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FB00BB-08FA-4385-B929-E88421061FA0}"/>
              </a:ext>
            </a:extLst>
          </p:cNvPr>
          <p:cNvSpPr/>
          <p:nvPr/>
        </p:nvSpPr>
        <p:spPr>
          <a:xfrm>
            <a:off x="425814" y="3041150"/>
            <a:ext cx="324199" cy="154219"/>
          </a:xfrm>
          <a:prstGeom prst="rect">
            <a:avLst/>
          </a:prstGeom>
          <a:noFill/>
          <a:ln>
            <a:solidFill>
              <a:srgbClr val="CD2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53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Various PSO Reports</a:t>
            </a:r>
          </a:p>
        </p:txBody>
      </p:sp>
      <p:graphicFrame>
        <p:nvGraphicFramePr>
          <p:cNvPr id="2" name="Diagram 1">
            <a:extLst>
              <a:ext uri="{FF2B5EF4-FFF2-40B4-BE49-F238E27FC236}">
                <a16:creationId xmlns:a16="http://schemas.microsoft.com/office/drawing/2014/main" id="{80FBBC38-ACE7-4B33-A0DE-E9876C45D4A2}"/>
              </a:ext>
            </a:extLst>
          </p:cNvPr>
          <p:cNvGraphicFramePr/>
          <p:nvPr>
            <p:extLst>
              <p:ext uri="{D42A27DB-BD31-4B8C-83A1-F6EECF244321}">
                <p14:modId xmlns:p14="http://schemas.microsoft.com/office/powerpoint/2010/main" val="2135608914"/>
              </p:ext>
            </p:extLst>
          </p:nvPr>
        </p:nvGraphicFramePr>
        <p:xfrm>
          <a:off x="1833215" y="111461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D526640B-C820-473B-95A9-6F443143E91E}"/>
              </a:ext>
            </a:extLst>
          </p:cNvPr>
          <p:cNvSpPr/>
          <p:nvPr/>
        </p:nvSpPr>
        <p:spPr>
          <a:xfrm rot="3128931">
            <a:off x="6277399" y="1933221"/>
            <a:ext cx="1399076" cy="55512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F32B4F-A4F9-4B1B-AA6D-FB4EB21C7271}"/>
              </a:ext>
            </a:extLst>
          </p:cNvPr>
          <p:cNvSpPr txBox="1"/>
          <p:nvPr/>
        </p:nvSpPr>
        <p:spPr>
          <a:xfrm>
            <a:off x="5111541" y="3269954"/>
            <a:ext cx="1571347" cy="1107996"/>
          </a:xfrm>
          <a:prstGeom prst="rect">
            <a:avLst/>
          </a:prstGeom>
          <a:noFill/>
        </p:spPr>
        <p:txBody>
          <a:bodyPr wrap="square" rtlCol="0">
            <a:spAutoFit/>
          </a:bodyPr>
          <a:lstStyle/>
          <a:p>
            <a:r>
              <a:rPr lang="en-US" sz="6600" b="1" dirty="0">
                <a:solidFill>
                  <a:srgbClr val="C00000"/>
                </a:solidFill>
              </a:rPr>
              <a:t>VQI</a:t>
            </a:r>
          </a:p>
        </p:txBody>
      </p:sp>
    </p:spTree>
    <p:extLst>
      <p:ext uri="{BB962C8B-B14F-4D97-AF65-F5344CB8AC3E}">
        <p14:creationId xmlns:p14="http://schemas.microsoft.com/office/powerpoint/2010/main" val="8425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D280-4B81-42EB-84FB-22E0557D5207}"/>
              </a:ext>
            </a:extLst>
          </p:cNvPr>
          <p:cNvSpPr>
            <a:spLocks noGrp="1"/>
          </p:cNvSpPr>
          <p:nvPr>
            <p:ph idx="1"/>
          </p:nvPr>
        </p:nvSpPr>
        <p:spPr>
          <a:xfrm>
            <a:off x="897469" y="1498601"/>
            <a:ext cx="5432310" cy="4089400"/>
          </a:xfrm>
        </p:spPr>
        <p:txBody>
          <a:bodyPr>
            <a:normAutofit/>
          </a:bodyPr>
          <a:lstStyle/>
          <a:p>
            <a:r>
              <a:rPr lang="en-US" dirty="0"/>
              <a:t>VQI Best Practices Dashboard</a:t>
            </a:r>
          </a:p>
          <a:p>
            <a:r>
              <a:rPr lang="en-US" dirty="0"/>
              <a:t>VQI Regional Quality Report </a:t>
            </a:r>
          </a:p>
          <a:p>
            <a:r>
              <a:rPr lang="en-US" dirty="0"/>
              <a:t>VQI Quality Initiative Update</a:t>
            </a:r>
          </a:p>
          <a:p>
            <a:r>
              <a:rPr lang="en-US" dirty="0"/>
              <a:t>VQI Participation Awards</a:t>
            </a:r>
          </a:p>
          <a:p>
            <a:endParaRPr lang="en-US" dirty="0"/>
          </a:p>
        </p:txBody>
      </p:sp>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Various PSO Reports</a:t>
            </a:r>
          </a:p>
        </p:txBody>
      </p:sp>
      <p:grpSp>
        <p:nvGrpSpPr>
          <p:cNvPr id="7" name="Group 6">
            <a:extLst>
              <a:ext uri="{FF2B5EF4-FFF2-40B4-BE49-F238E27FC236}">
                <a16:creationId xmlns:a16="http://schemas.microsoft.com/office/drawing/2014/main" id="{55E7F722-3920-4EA9-A21A-1050DF3BA88B}"/>
              </a:ext>
            </a:extLst>
          </p:cNvPr>
          <p:cNvGrpSpPr/>
          <p:nvPr/>
        </p:nvGrpSpPr>
        <p:grpSpPr>
          <a:xfrm>
            <a:off x="6610134" y="3923928"/>
            <a:ext cx="5268184" cy="980640"/>
            <a:chOff x="6610134" y="3923928"/>
            <a:chExt cx="5268184" cy="980640"/>
          </a:xfrm>
        </p:grpSpPr>
        <p:cxnSp>
          <p:nvCxnSpPr>
            <p:cNvPr id="4" name="Straight Connector 3">
              <a:extLst>
                <a:ext uri="{FF2B5EF4-FFF2-40B4-BE49-F238E27FC236}">
                  <a16:creationId xmlns:a16="http://schemas.microsoft.com/office/drawing/2014/main" id="{06A9EE14-E669-4A9E-BD64-32A96E1F51CD}"/>
                </a:ext>
              </a:extLst>
            </p:cNvPr>
            <p:cNvCxnSpPr>
              <a:cxnSpLocks/>
            </p:cNvCxnSpPr>
            <p:nvPr/>
          </p:nvCxnSpPr>
          <p:spPr>
            <a:xfrm>
              <a:off x="6654524" y="3923928"/>
              <a:ext cx="177926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97EBBA7-BE2D-470E-8C27-B4B0AFCB4227}"/>
                </a:ext>
              </a:extLst>
            </p:cNvPr>
            <p:cNvSpPr txBox="1"/>
            <p:nvPr/>
          </p:nvSpPr>
          <p:spPr>
            <a:xfrm>
              <a:off x="6610134" y="3950461"/>
              <a:ext cx="5268184" cy="954107"/>
            </a:xfrm>
            <a:prstGeom prst="rect">
              <a:avLst/>
            </a:prstGeom>
            <a:noFill/>
          </p:spPr>
          <p:txBody>
            <a:bodyPr wrap="square" rtlCol="0">
              <a:spAutoFit/>
            </a:bodyPr>
            <a:lstStyle/>
            <a:p>
              <a:r>
                <a:rPr lang="en-US" sz="2800" dirty="0">
                  <a:solidFill>
                    <a:srgbClr val="C00000"/>
                  </a:solidFill>
                </a:rPr>
                <a:t>5 + 2 + 3 + 1 = 11 reports per year</a:t>
              </a:r>
            </a:p>
            <a:p>
              <a:r>
                <a:rPr lang="en-US" sz="2800" dirty="0">
                  <a:solidFill>
                    <a:srgbClr val="C00000"/>
                  </a:solidFill>
                </a:rPr>
                <a:t>                       ~ 1 report per month </a:t>
              </a:r>
              <a:r>
                <a:rPr lang="en-US" sz="2400" dirty="0">
                  <a:solidFill>
                    <a:srgbClr val="C00000"/>
                  </a:solidFill>
                </a:rPr>
                <a:t> </a:t>
              </a:r>
            </a:p>
          </p:txBody>
        </p:sp>
      </p:grpSp>
      <p:sp>
        <p:nvSpPr>
          <p:cNvPr id="12" name="Content Placeholder 1">
            <a:extLst>
              <a:ext uri="{FF2B5EF4-FFF2-40B4-BE49-F238E27FC236}">
                <a16:creationId xmlns:a16="http://schemas.microsoft.com/office/drawing/2014/main" id="{C560C975-6820-4168-8346-5D3E62E61F5D}"/>
              </a:ext>
            </a:extLst>
          </p:cNvPr>
          <p:cNvSpPr txBox="1">
            <a:spLocks/>
          </p:cNvSpPr>
          <p:nvPr/>
        </p:nvSpPr>
        <p:spPr>
          <a:xfrm>
            <a:off x="5777169" y="1489478"/>
            <a:ext cx="5432310" cy="23634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3200" dirty="0"/>
              <a:t> 5 per year</a:t>
            </a:r>
          </a:p>
          <a:p>
            <a:pPr lvl="1"/>
            <a:r>
              <a:rPr lang="en-US" sz="3200" dirty="0"/>
              <a:t> 2 per year</a:t>
            </a:r>
          </a:p>
          <a:p>
            <a:pPr lvl="1"/>
            <a:r>
              <a:rPr lang="en-US" sz="3200" dirty="0"/>
              <a:t> 3 per year</a:t>
            </a:r>
          </a:p>
          <a:p>
            <a:pPr lvl="1"/>
            <a:r>
              <a:rPr lang="en-US" sz="3200" dirty="0"/>
              <a:t> 1 per year</a:t>
            </a:r>
          </a:p>
        </p:txBody>
      </p:sp>
    </p:spTree>
    <p:extLst>
      <p:ext uri="{BB962C8B-B14F-4D97-AF65-F5344CB8AC3E}">
        <p14:creationId xmlns:p14="http://schemas.microsoft.com/office/powerpoint/2010/main" val="409253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Best Practices Dashboard</a:t>
            </a:r>
          </a:p>
        </p:txBody>
      </p:sp>
      <p:sp>
        <p:nvSpPr>
          <p:cNvPr id="19" name="Content Placeholder 18">
            <a:extLst>
              <a:ext uri="{FF2B5EF4-FFF2-40B4-BE49-F238E27FC236}">
                <a16:creationId xmlns:a16="http://schemas.microsoft.com/office/drawing/2014/main" id="{85BDA7E1-7243-44D3-BD8C-44DE0F842C26}"/>
              </a:ext>
            </a:extLst>
          </p:cNvPr>
          <p:cNvSpPr>
            <a:spLocks noGrp="1"/>
          </p:cNvSpPr>
          <p:nvPr>
            <p:ph idx="1"/>
          </p:nvPr>
        </p:nvSpPr>
        <p:spPr>
          <a:xfrm>
            <a:off x="897469" y="1498600"/>
            <a:ext cx="11093426" cy="5053119"/>
          </a:xfrm>
        </p:spPr>
        <p:txBody>
          <a:bodyPr>
            <a:normAutofit fontScale="85000" lnSpcReduction="10000"/>
          </a:bodyPr>
          <a:lstStyle/>
          <a:p>
            <a:r>
              <a:rPr lang="en-US" dirty="0"/>
              <a:t>Wealth of information</a:t>
            </a:r>
          </a:p>
          <a:p>
            <a:pPr lvl="1"/>
            <a:r>
              <a:rPr lang="en-US" dirty="0"/>
              <a:t>Procedure characteristics, preop measures, LOS, discharge status, outcomes, etc.</a:t>
            </a:r>
          </a:p>
          <a:p>
            <a:pPr lvl="1"/>
            <a:r>
              <a:rPr lang="en-US" dirty="0"/>
              <a:t>Outcomes</a:t>
            </a:r>
          </a:p>
          <a:p>
            <a:pPr lvl="2"/>
            <a:r>
              <a:rPr lang="en-US" dirty="0"/>
              <a:t>Process Measures</a:t>
            </a:r>
          </a:p>
          <a:p>
            <a:pPr lvl="2"/>
            <a:r>
              <a:rPr lang="en-US" dirty="0"/>
              <a:t>Complications</a:t>
            </a:r>
          </a:p>
          <a:p>
            <a:pPr marL="914400" lvl="2" indent="0">
              <a:buNone/>
            </a:pPr>
            <a:endParaRPr lang="en-US" dirty="0"/>
          </a:p>
          <a:p>
            <a:r>
              <a:rPr lang="en-US" dirty="0"/>
              <a:t>Peri-operative outcomes</a:t>
            </a:r>
          </a:p>
          <a:p>
            <a:pPr lvl="1"/>
            <a:r>
              <a:rPr lang="en-US" dirty="0"/>
              <a:t>IVCF is the notable exception</a:t>
            </a:r>
          </a:p>
          <a:p>
            <a:pPr marL="457200" lvl="1" indent="0">
              <a:buNone/>
            </a:pPr>
            <a:endParaRPr lang="en-US" dirty="0"/>
          </a:p>
          <a:p>
            <a:r>
              <a:rPr lang="en-US" dirty="0"/>
              <a:t>5 reports per year</a:t>
            </a:r>
          </a:p>
          <a:p>
            <a:pPr lvl="1"/>
            <a:r>
              <a:rPr lang="en-US" dirty="0"/>
              <a:t>4 Quarterly Reports</a:t>
            </a:r>
          </a:p>
          <a:p>
            <a:pPr lvl="1"/>
            <a:r>
              <a:rPr lang="en-US" dirty="0"/>
              <a:t>1 Cumulative Report</a:t>
            </a:r>
          </a:p>
        </p:txBody>
      </p:sp>
    </p:spTree>
    <p:extLst>
      <p:ext uri="{BB962C8B-B14F-4D97-AF65-F5344CB8AC3E}">
        <p14:creationId xmlns:p14="http://schemas.microsoft.com/office/powerpoint/2010/main" val="305084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D280-4B81-42EB-84FB-22E0557D5207}"/>
              </a:ext>
            </a:extLst>
          </p:cNvPr>
          <p:cNvSpPr>
            <a:spLocks noGrp="1"/>
          </p:cNvSpPr>
          <p:nvPr>
            <p:ph idx="1"/>
          </p:nvPr>
        </p:nvSpPr>
        <p:spPr>
          <a:xfrm>
            <a:off x="7114950" y="2453081"/>
            <a:ext cx="4970020" cy="2966866"/>
          </a:xfrm>
        </p:spPr>
        <p:txBody>
          <a:bodyPr>
            <a:normAutofit/>
          </a:bodyPr>
          <a:lstStyle/>
          <a:p>
            <a:r>
              <a:rPr lang="en-US" sz="2400" u="sng" dirty="0"/>
              <a:t>Quarterly (4 per year)</a:t>
            </a:r>
          </a:p>
          <a:p>
            <a:pPr lvl="1"/>
            <a:r>
              <a:rPr lang="en-US" sz="2000" dirty="0"/>
              <a:t>1-year procedure timeframe window </a:t>
            </a:r>
          </a:p>
          <a:p>
            <a:pPr lvl="1"/>
            <a:r>
              <a:rPr lang="en-US" sz="2000" dirty="0"/>
              <a:t>Incremented by 3 months every report</a:t>
            </a:r>
          </a:p>
          <a:p>
            <a:pPr lvl="1"/>
            <a:r>
              <a:rPr lang="en-US" sz="2000" dirty="0"/>
              <a:t>Examples</a:t>
            </a:r>
          </a:p>
          <a:p>
            <a:pPr lvl="2"/>
            <a:r>
              <a:rPr lang="en-US" sz="1500" dirty="0"/>
              <a:t>Spring 2021: Jan 2020 - Dec 2020</a:t>
            </a:r>
          </a:p>
          <a:p>
            <a:pPr lvl="2"/>
            <a:r>
              <a:rPr lang="en-US" sz="1500" dirty="0"/>
              <a:t>Summer 2021: April 2020 - March 2021</a:t>
            </a:r>
          </a:p>
          <a:p>
            <a:pPr lvl="2"/>
            <a:r>
              <a:rPr lang="en-US" sz="1500" dirty="0"/>
              <a:t>Fall 2021: July 2020 – June 2021</a:t>
            </a:r>
          </a:p>
          <a:p>
            <a:pPr lvl="2"/>
            <a:r>
              <a:rPr lang="en-US" sz="1500" dirty="0"/>
              <a:t>Winter 2021: October 2020 – September 2021</a:t>
            </a:r>
          </a:p>
        </p:txBody>
      </p:sp>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Best Practices Dashboard</a:t>
            </a:r>
          </a:p>
        </p:txBody>
      </p:sp>
      <p:grpSp>
        <p:nvGrpSpPr>
          <p:cNvPr id="5" name="Group 4">
            <a:extLst>
              <a:ext uri="{FF2B5EF4-FFF2-40B4-BE49-F238E27FC236}">
                <a16:creationId xmlns:a16="http://schemas.microsoft.com/office/drawing/2014/main" id="{84FD4FCC-812F-49FD-B975-A31F7896A4EA}"/>
              </a:ext>
            </a:extLst>
          </p:cNvPr>
          <p:cNvGrpSpPr/>
          <p:nvPr/>
        </p:nvGrpSpPr>
        <p:grpSpPr>
          <a:xfrm>
            <a:off x="335083" y="1616750"/>
            <a:ext cx="6775168" cy="4590584"/>
            <a:chOff x="182683" y="1692950"/>
            <a:chExt cx="6775168" cy="4590584"/>
          </a:xfrm>
        </p:grpSpPr>
        <p:pic>
          <p:nvPicPr>
            <p:cNvPr id="16" name="Picture 15">
              <a:extLst>
                <a:ext uri="{FF2B5EF4-FFF2-40B4-BE49-F238E27FC236}">
                  <a16:creationId xmlns:a16="http://schemas.microsoft.com/office/drawing/2014/main" id="{AA4BE741-9796-44C9-BAA0-B820BEDBD59D}"/>
                </a:ext>
              </a:extLst>
            </p:cNvPr>
            <p:cNvPicPr>
              <a:picLocks noChangeAspect="1"/>
            </p:cNvPicPr>
            <p:nvPr/>
          </p:nvPicPr>
          <p:blipFill>
            <a:blip r:embed="rId3"/>
            <a:stretch>
              <a:fillRect/>
            </a:stretch>
          </p:blipFill>
          <p:spPr>
            <a:xfrm>
              <a:off x="182683" y="1692950"/>
              <a:ext cx="6775168" cy="2515066"/>
            </a:xfrm>
            <a:prstGeom prst="rect">
              <a:avLst/>
            </a:prstGeom>
            <a:ln>
              <a:solidFill>
                <a:schemeClr val="tx1"/>
              </a:solidFill>
            </a:ln>
          </p:spPr>
        </p:pic>
        <p:sp>
          <p:nvSpPr>
            <p:cNvPr id="7" name="Rectangle 6">
              <a:extLst>
                <a:ext uri="{FF2B5EF4-FFF2-40B4-BE49-F238E27FC236}">
                  <a16:creationId xmlns:a16="http://schemas.microsoft.com/office/drawing/2014/main" id="{0B4195E3-A57B-490A-B74F-3CEB3677612A}"/>
                </a:ext>
              </a:extLst>
            </p:cNvPr>
            <p:cNvSpPr/>
            <p:nvPr/>
          </p:nvSpPr>
          <p:spPr>
            <a:xfrm>
              <a:off x="4060155" y="6147561"/>
              <a:ext cx="2891345" cy="135973"/>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B36D29B9-7EA7-4711-B225-29675FC63CEC}"/>
              </a:ext>
            </a:extLst>
          </p:cNvPr>
          <p:cNvPicPr>
            <a:picLocks noChangeAspect="1"/>
          </p:cNvPicPr>
          <p:nvPr/>
        </p:nvPicPr>
        <p:blipFill>
          <a:blip r:embed="rId4"/>
          <a:stretch>
            <a:fillRect/>
          </a:stretch>
        </p:blipFill>
        <p:spPr>
          <a:xfrm>
            <a:off x="335083" y="4486249"/>
            <a:ext cx="6768817" cy="1554037"/>
          </a:xfrm>
          <a:prstGeom prst="rect">
            <a:avLst/>
          </a:prstGeom>
          <a:ln>
            <a:solidFill>
              <a:schemeClr val="tx1"/>
            </a:solidFill>
          </a:ln>
        </p:spPr>
      </p:pic>
    </p:spTree>
    <p:extLst>
      <p:ext uri="{BB962C8B-B14F-4D97-AF65-F5344CB8AC3E}">
        <p14:creationId xmlns:p14="http://schemas.microsoft.com/office/powerpoint/2010/main" val="39484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D280-4B81-42EB-84FB-22E0557D5207}"/>
              </a:ext>
            </a:extLst>
          </p:cNvPr>
          <p:cNvSpPr>
            <a:spLocks noGrp="1"/>
          </p:cNvSpPr>
          <p:nvPr>
            <p:ph idx="1"/>
          </p:nvPr>
        </p:nvSpPr>
        <p:spPr>
          <a:xfrm>
            <a:off x="6679299" y="2450605"/>
            <a:ext cx="5477520" cy="2834662"/>
          </a:xfrm>
        </p:spPr>
        <p:txBody>
          <a:bodyPr>
            <a:normAutofit fontScale="92500"/>
          </a:bodyPr>
          <a:lstStyle/>
          <a:p>
            <a:r>
              <a:rPr lang="en-US" sz="2600" u="sng" dirty="0"/>
              <a:t>Cumulative (1 per year)</a:t>
            </a:r>
          </a:p>
          <a:p>
            <a:pPr lvl="1"/>
            <a:r>
              <a:rPr lang="en-US" sz="2200" dirty="0"/>
              <a:t>4-year procedure timeframe window (formerly 3-year as shown) </a:t>
            </a:r>
          </a:p>
          <a:p>
            <a:pPr lvl="1"/>
            <a:r>
              <a:rPr lang="en-US" sz="2200" dirty="0"/>
              <a:t>Incremented by 1 year every report</a:t>
            </a:r>
          </a:p>
          <a:p>
            <a:pPr lvl="1"/>
            <a:r>
              <a:rPr lang="en-US" sz="2200" dirty="0"/>
              <a:t>Examples</a:t>
            </a:r>
          </a:p>
          <a:p>
            <a:pPr lvl="2"/>
            <a:r>
              <a:rPr lang="en-US" sz="1600" dirty="0"/>
              <a:t>Spring 2022 (4-year Cumulative): Jan 2018 - Dec 2021</a:t>
            </a:r>
          </a:p>
          <a:p>
            <a:pPr lvl="2"/>
            <a:r>
              <a:rPr lang="en-US" sz="1600" dirty="0"/>
              <a:t>Spring 2023 (4-year Cumulative): Jan 2019 - Dec 2022</a:t>
            </a:r>
          </a:p>
          <a:p>
            <a:pPr lvl="2"/>
            <a:r>
              <a:rPr lang="en-US" sz="1600" dirty="0"/>
              <a:t>Spring 2024 (4-year Cumulative): Jan 2020 - Dec 2023</a:t>
            </a:r>
          </a:p>
          <a:p>
            <a:pPr lvl="2"/>
            <a:endParaRPr lang="en-US" sz="1800" dirty="0"/>
          </a:p>
        </p:txBody>
      </p:sp>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Best Practices Dashboard</a:t>
            </a:r>
          </a:p>
        </p:txBody>
      </p:sp>
      <p:grpSp>
        <p:nvGrpSpPr>
          <p:cNvPr id="6" name="Group 5">
            <a:extLst>
              <a:ext uri="{FF2B5EF4-FFF2-40B4-BE49-F238E27FC236}">
                <a16:creationId xmlns:a16="http://schemas.microsoft.com/office/drawing/2014/main" id="{F584614E-CFAA-46B1-80F0-8CBAFDE7A73C}"/>
              </a:ext>
            </a:extLst>
          </p:cNvPr>
          <p:cNvGrpSpPr/>
          <p:nvPr/>
        </p:nvGrpSpPr>
        <p:grpSpPr>
          <a:xfrm>
            <a:off x="325557" y="1607225"/>
            <a:ext cx="6360161" cy="4746505"/>
            <a:chOff x="182682" y="1692950"/>
            <a:chExt cx="6360161" cy="4746505"/>
          </a:xfrm>
        </p:grpSpPr>
        <p:pic>
          <p:nvPicPr>
            <p:cNvPr id="5" name="Picture 4">
              <a:extLst>
                <a:ext uri="{FF2B5EF4-FFF2-40B4-BE49-F238E27FC236}">
                  <a16:creationId xmlns:a16="http://schemas.microsoft.com/office/drawing/2014/main" id="{4F116CBC-F16B-45A1-B005-4828D272A659}"/>
                </a:ext>
              </a:extLst>
            </p:cNvPr>
            <p:cNvPicPr>
              <a:picLocks noChangeAspect="1"/>
            </p:cNvPicPr>
            <p:nvPr/>
          </p:nvPicPr>
          <p:blipFill>
            <a:blip r:embed="rId3"/>
            <a:stretch>
              <a:fillRect/>
            </a:stretch>
          </p:blipFill>
          <p:spPr>
            <a:xfrm>
              <a:off x="182682" y="1692950"/>
              <a:ext cx="6360161" cy="2644243"/>
            </a:xfrm>
            <a:prstGeom prst="rect">
              <a:avLst/>
            </a:prstGeom>
            <a:ln>
              <a:solidFill>
                <a:schemeClr val="tx1"/>
              </a:solidFill>
            </a:ln>
          </p:spPr>
        </p:pic>
        <p:sp>
          <p:nvSpPr>
            <p:cNvPr id="4" name="Rectangle 3">
              <a:extLst>
                <a:ext uri="{FF2B5EF4-FFF2-40B4-BE49-F238E27FC236}">
                  <a16:creationId xmlns:a16="http://schemas.microsoft.com/office/drawing/2014/main" id="{5449624C-FB00-4817-95DB-205267D46294}"/>
                </a:ext>
              </a:extLst>
            </p:cNvPr>
            <p:cNvSpPr/>
            <p:nvPr/>
          </p:nvSpPr>
          <p:spPr>
            <a:xfrm>
              <a:off x="4048217" y="6282215"/>
              <a:ext cx="2494625" cy="15724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56ACDAFD-0F15-4AA3-AA4A-ACAF772FEBD9}"/>
              </a:ext>
            </a:extLst>
          </p:cNvPr>
          <p:cNvPicPr>
            <a:picLocks noChangeAspect="1"/>
          </p:cNvPicPr>
          <p:nvPr/>
        </p:nvPicPr>
        <p:blipFill>
          <a:blip r:embed="rId4"/>
          <a:stretch>
            <a:fillRect/>
          </a:stretch>
        </p:blipFill>
        <p:spPr>
          <a:xfrm>
            <a:off x="327780" y="4447920"/>
            <a:ext cx="6357937" cy="1634076"/>
          </a:xfrm>
          <a:prstGeom prst="rect">
            <a:avLst/>
          </a:prstGeom>
          <a:ln>
            <a:solidFill>
              <a:schemeClr val="tx1"/>
            </a:solidFill>
          </a:ln>
        </p:spPr>
      </p:pic>
    </p:spTree>
    <p:extLst>
      <p:ext uri="{BB962C8B-B14F-4D97-AF65-F5344CB8AC3E}">
        <p14:creationId xmlns:p14="http://schemas.microsoft.com/office/powerpoint/2010/main" val="214064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5C0-C03A-4A4A-A90A-C32EEDD42048}"/>
              </a:ext>
            </a:extLst>
          </p:cNvPr>
          <p:cNvSpPr>
            <a:spLocks noGrp="1"/>
          </p:cNvSpPr>
          <p:nvPr>
            <p:ph type="title"/>
          </p:nvPr>
        </p:nvSpPr>
        <p:spPr/>
        <p:txBody>
          <a:bodyPr/>
          <a:lstStyle/>
          <a:p>
            <a:r>
              <a:rPr lang="en-US" dirty="0"/>
              <a:t>VQI Best Practices Dashboard</a:t>
            </a:r>
          </a:p>
        </p:txBody>
      </p:sp>
      <p:sp>
        <p:nvSpPr>
          <p:cNvPr id="5" name="Content Placeholder 4">
            <a:extLst>
              <a:ext uri="{FF2B5EF4-FFF2-40B4-BE49-F238E27FC236}">
                <a16:creationId xmlns:a16="http://schemas.microsoft.com/office/drawing/2014/main" id="{7A5A862E-21D9-4680-B288-993C5A7D0040}"/>
              </a:ext>
            </a:extLst>
          </p:cNvPr>
          <p:cNvSpPr>
            <a:spLocks noGrp="1"/>
          </p:cNvSpPr>
          <p:nvPr>
            <p:ph idx="1"/>
          </p:nvPr>
        </p:nvSpPr>
        <p:spPr>
          <a:xfrm>
            <a:off x="2799027" y="1356554"/>
            <a:ext cx="7741328" cy="1093679"/>
          </a:xfrm>
        </p:spPr>
        <p:txBody>
          <a:bodyPr>
            <a:normAutofit/>
          </a:bodyPr>
          <a:lstStyle/>
          <a:p>
            <a:r>
              <a:rPr lang="en-US" sz="2400" dirty="0"/>
              <a:t>Table of contents for navigation</a:t>
            </a:r>
          </a:p>
        </p:txBody>
      </p:sp>
      <p:pic>
        <p:nvPicPr>
          <p:cNvPr id="7" name="Picture 6">
            <a:extLst>
              <a:ext uri="{FF2B5EF4-FFF2-40B4-BE49-F238E27FC236}">
                <a16:creationId xmlns:a16="http://schemas.microsoft.com/office/drawing/2014/main" id="{E27E79F5-1B4D-4DE2-8A4A-E7A5B517586C}"/>
              </a:ext>
            </a:extLst>
          </p:cNvPr>
          <p:cNvPicPr>
            <a:picLocks noChangeAspect="1"/>
          </p:cNvPicPr>
          <p:nvPr/>
        </p:nvPicPr>
        <p:blipFill>
          <a:blip r:embed="rId3"/>
          <a:stretch>
            <a:fillRect/>
          </a:stretch>
        </p:blipFill>
        <p:spPr>
          <a:xfrm>
            <a:off x="736955" y="1337306"/>
            <a:ext cx="2001863" cy="4681650"/>
          </a:xfrm>
          <a:prstGeom prst="rect">
            <a:avLst/>
          </a:prstGeom>
        </p:spPr>
      </p:pic>
      <p:sp>
        <p:nvSpPr>
          <p:cNvPr id="8" name="Rectangle 7">
            <a:extLst>
              <a:ext uri="{FF2B5EF4-FFF2-40B4-BE49-F238E27FC236}">
                <a16:creationId xmlns:a16="http://schemas.microsoft.com/office/drawing/2014/main" id="{245CD2C9-75EC-4EE0-9A34-4472868D1E34}"/>
              </a:ext>
            </a:extLst>
          </p:cNvPr>
          <p:cNvSpPr/>
          <p:nvPr/>
        </p:nvSpPr>
        <p:spPr>
          <a:xfrm>
            <a:off x="922920" y="3534110"/>
            <a:ext cx="719092" cy="2308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7392C4A-1B36-4EFA-9381-669E7DED1DA0}"/>
              </a:ext>
            </a:extLst>
          </p:cNvPr>
          <p:cNvCxnSpPr>
            <a:cxnSpLocks/>
            <a:stCxn id="8" idx="3"/>
          </p:cNvCxnSpPr>
          <p:nvPr/>
        </p:nvCxnSpPr>
        <p:spPr>
          <a:xfrm>
            <a:off x="1642012" y="3649520"/>
            <a:ext cx="1157015"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5CD9EA7-8CB2-415A-AE48-CF60E3A884F8}"/>
              </a:ext>
            </a:extLst>
          </p:cNvPr>
          <p:cNvPicPr>
            <a:picLocks noChangeAspect="1"/>
          </p:cNvPicPr>
          <p:nvPr/>
        </p:nvPicPr>
        <p:blipFill>
          <a:blip r:embed="rId4"/>
          <a:stretch>
            <a:fillRect/>
          </a:stretch>
        </p:blipFill>
        <p:spPr>
          <a:xfrm>
            <a:off x="2920318" y="1872481"/>
            <a:ext cx="7071980" cy="4823102"/>
          </a:xfrm>
          <a:prstGeom prst="rect">
            <a:avLst/>
          </a:prstGeom>
          <a:ln>
            <a:solidFill>
              <a:schemeClr val="tx1"/>
            </a:solidFill>
          </a:ln>
        </p:spPr>
      </p:pic>
      <p:sp>
        <p:nvSpPr>
          <p:cNvPr id="12" name="Rectangle 11">
            <a:extLst>
              <a:ext uri="{FF2B5EF4-FFF2-40B4-BE49-F238E27FC236}">
                <a16:creationId xmlns:a16="http://schemas.microsoft.com/office/drawing/2014/main" id="{D23B9B3F-F950-4983-A52F-C334FD19CBA5}"/>
              </a:ext>
            </a:extLst>
          </p:cNvPr>
          <p:cNvSpPr/>
          <p:nvPr/>
        </p:nvSpPr>
        <p:spPr>
          <a:xfrm>
            <a:off x="2920817" y="2219413"/>
            <a:ext cx="5705390" cy="5840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7592F6-31FD-4FC1-8E53-9C1B369B33AD}"/>
              </a:ext>
            </a:extLst>
          </p:cNvPr>
          <p:cNvSpPr/>
          <p:nvPr/>
        </p:nvSpPr>
        <p:spPr>
          <a:xfrm>
            <a:off x="6279129" y="2966161"/>
            <a:ext cx="3713169" cy="3532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1B76B9-398A-4208-B3B7-EF983C1F11DE}"/>
              </a:ext>
            </a:extLst>
          </p:cNvPr>
          <p:cNvSpPr/>
          <p:nvPr/>
        </p:nvSpPr>
        <p:spPr>
          <a:xfrm>
            <a:off x="8392533" y="4796634"/>
            <a:ext cx="1513467" cy="1939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2894D5-06F0-477C-91FE-5D8C5F0673C0}"/>
              </a:ext>
            </a:extLst>
          </p:cNvPr>
          <p:cNvSpPr/>
          <p:nvPr/>
        </p:nvSpPr>
        <p:spPr>
          <a:xfrm>
            <a:off x="9412366" y="4796634"/>
            <a:ext cx="236459" cy="1939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CB1F36-619E-4EAE-9CE4-7E2368FEA8DE}"/>
              </a:ext>
            </a:extLst>
          </p:cNvPr>
          <p:cNvSpPr/>
          <p:nvPr/>
        </p:nvSpPr>
        <p:spPr>
          <a:xfrm>
            <a:off x="8959928" y="4796634"/>
            <a:ext cx="236459" cy="1939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6A4632-2041-414A-B2DD-530AC08E878D}"/>
              </a:ext>
            </a:extLst>
          </p:cNvPr>
          <p:cNvSpPr txBox="1"/>
          <p:nvPr/>
        </p:nvSpPr>
        <p:spPr>
          <a:xfrm>
            <a:off x="9992298" y="4770505"/>
            <a:ext cx="2199702" cy="246221"/>
          </a:xfrm>
          <a:prstGeom prst="rect">
            <a:avLst/>
          </a:prstGeom>
          <a:noFill/>
        </p:spPr>
        <p:txBody>
          <a:bodyPr wrap="square" rtlCol="0">
            <a:spAutoFit/>
          </a:bodyPr>
          <a:lstStyle/>
          <a:p>
            <a:r>
              <a:rPr lang="en-US" sz="1000" dirty="0">
                <a:solidFill>
                  <a:srgbClr val="C00000"/>
                </a:solidFill>
              </a:rPr>
              <a:t>Overall % [10</a:t>
            </a:r>
            <a:r>
              <a:rPr lang="en-US" sz="1000" baseline="30000" dirty="0">
                <a:solidFill>
                  <a:srgbClr val="C00000"/>
                </a:solidFill>
              </a:rPr>
              <a:t>th</a:t>
            </a:r>
            <a:r>
              <a:rPr lang="en-US" sz="1000" dirty="0">
                <a:solidFill>
                  <a:srgbClr val="C00000"/>
                </a:solidFill>
              </a:rPr>
              <a:t>|25</a:t>
            </a:r>
            <a:r>
              <a:rPr lang="en-US" sz="1000" baseline="30000" dirty="0">
                <a:solidFill>
                  <a:srgbClr val="C00000"/>
                </a:solidFill>
              </a:rPr>
              <a:t>th</a:t>
            </a:r>
            <a:r>
              <a:rPr lang="en-US" sz="1000" dirty="0">
                <a:solidFill>
                  <a:srgbClr val="C00000"/>
                </a:solidFill>
              </a:rPr>
              <a:t>|50</a:t>
            </a:r>
            <a:r>
              <a:rPr lang="en-US" sz="1000" baseline="30000" dirty="0">
                <a:solidFill>
                  <a:srgbClr val="C00000"/>
                </a:solidFill>
              </a:rPr>
              <a:t>th</a:t>
            </a:r>
            <a:r>
              <a:rPr lang="en-US" sz="1000" dirty="0">
                <a:solidFill>
                  <a:srgbClr val="C00000"/>
                </a:solidFill>
              </a:rPr>
              <a:t>|75</a:t>
            </a:r>
            <a:r>
              <a:rPr lang="en-US" sz="1000" baseline="30000" dirty="0">
                <a:solidFill>
                  <a:srgbClr val="C00000"/>
                </a:solidFill>
              </a:rPr>
              <a:t>th</a:t>
            </a:r>
            <a:r>
              <a:rPr lang="en-US" sz="1000" dirty="0">
                <a:solidFill>
                  <a:srgbClr val="C00000"/>
                </a:solidFill>
              </a:rPr>
              <a:t>|90</a:t>
            </a:r>
            <a:r>
              <a:rPr lang="en-US" sz="1000" baseline="30000" dirty="0">
                <a:solidFill>
                  <a:srgbClr val="C00000"/>
                </a:solidFill>
              </a:rPr>
              <a:t>th</a:t>
            </a:r>
            <a:r>
              <a:rPr lang="en-US" sz="1000" dirty="0">
                <a:solidFill>
                  <a:srgbClr val="C00000"/>
                </a:solidFill>
              </a:rPr>
              <a:t>]</a:t>
            </a:r>
          </a:p>
        </p:txBody>
      </p:sp>
      <p:sp>
        <p:nvSpPr>
          <p:cNvPr id="17" name="Rectangle 16">
            <a:extLst>
              <a:ext uri="{FF2B5EF4-FFF2-40B4-BE49-F238E27FC236}">
                <a16:creationId xmlns:a16="http://schemas.microsoft.com/office/drawing/2014/main" id="{C085E502-E13C-49E2-9844-76CFC37C678D}"/>
              </a:ext>
            </a:extLst>
          </p:cNvPr>
          <p:cNvSpPr/>
          <p:nvPr/>
        </p:nvSpPr>
        <p:spPr>
          <a:xfrm>
            <a:off x="2920318" y="2768590"/>
            <a:ext cx="3713169" cy="2603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8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12" grpId="0" animBg="1"/>
      <p:bldP spid="13" grpId="0" animBg="1"/>
      <p:bldP spid="14" grpId="0" animBg="1"/>
      <p:bldP spid="15" grpId="0" animBg="1"/>
      <p:bldP spid="16" grpId="0" animBg="1"/>
      <p:bldP spid="4" grpId="0"/>
      <p:bldP spid="17"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5767</TotalTime>
  <Words>3581</Words>
  <Application>Microsoft Office PowerPoint</Application>
  <PresentationFormat>Widescreen</PresentationFormat>
  <Paragraphs>398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Lucida Sans Unicode</vt:lpstr>
      <vt:lpstr>Wingdings 3</vt:lpstr>
      <vt:lpstr>3_Office Theme</vt:lpstr>
      <vt:lpstr>PowerPoint Presentation</vt:lpstr>
      <vt:lpstr>Overview</vt:lpstr>
      <vt:lpstr>Various PSO Reports</vt:lpstr>
      <vt:lpstr>Various PSO Reports</vt:lpstr>
      <vt:lpstr>Various PSO Reports</vt:lpstr>
      <vt:lpstr>VQI Best Practices Dashboard</vt:lpstr>
      <vt:lpstr>VQI Best Practices Dashboard</vt:lpstr>
      <vt:lpstr>VQI Best Practices Dashboard</vt:lpstr>
      <vt:lpstr>VQI Best Practices Dashboard</vt:lpstr>
      <vt:lpstr>VQI Regional Quality Report</vt:lpstr>
      <vt:lpstr>VQI Regional Quality Report</vt:lpstr>
      <vt:lpstr>VQI Regional Quality Report</vt:lpstr>
      <vt:lpstr>VQI Regional Quality Report</vt:lpstr>
      <vt:lpstr>VQI Regional Quality Report</vt:lpstr>
      <vt:lpstr>VQI Regional Quality Report</vt:lpstr>
      <vt:lpstr>VQI Regional Quality Report</vt:lpstr>
      <vt:lpstr>VQI Quality Initiative Update</vt:lpstr>
      <vt:lpstr>VQI Quality Initiative Update</vt:lpstr>
      <vt:lpstr>VQI Quality Initiative Update</vt:lpstr>
      <vt:lpstr>VQI Participation Awards</vt:lpstr>
      <vt:lpstr>VQI Participation Awards</vt:lpstr>
      <vt:lpstr>VQI Participation Awards</vt:lpstr>
      <vt:lpstr>Various PSO Reports</vt:lpstr>
      <vt:lpstr>Various PSO Reports</vt:lpstr>
      <vt:lpstr>Embedded drill-down and data feedback</vt:lpstr>
      <vt:lpstr>Embedded drill-down and data feedback</vt:lpstr>
      <vt:lpstr>Embedded drill-down and data feedback</vt:lpstr>
      <vt:lpstr>Embedded drill-down and data feedback</vt:lpstr>
      <vt:lpstr>Embedded drill-down and data feedback</vt:lpstr>
      <vt:lpstr>Embedded drill-down and data feedback</vt:lpstr>
      <vt:lpstr>Embedded drill-down and data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Wadzinski</dc:creator>
  <cp:lastModifiedBy>Kristopher Huffman</cp:lastModifiedBy>
  <cp:revision>13</cp:revision>
  <dcterms:created xsi:type="dcterms:W3CDTF">2021-05-10T17:53:01Z</dcterms:created>
  <dcterms:modified xsi:type="dcterms:W3CDTF">2021-11-24T18:21:13Z</dcterms:modified>
</cp:coreProperties>
</file>